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4" r:id="rId4"/>
    <p:sldMasterId id="2147484307" r:id="rId5"/>
    <p:sldMasterId id="2147484527" r:id="rId6"/>
    <p:sldMasterId id="2147484933" r:id="rId7"/>
    <p:sldMasterId id="2147484947" r:id="rId8"/>
    <p:sldMasterId id="2147485209" r:id="rId9"/>
    <p:sldMasterId id="2147485251" r:id="rId10"/>
    <p:sldMasterId id="2147485279" r:id="rId11"/>
    <p:sldMasterId id="2147485338" r:id="rId12"/>
    <p:sldMasterId id="2147485408" r:id="rId13"/>
    <p:sldMasterId id="2147485422" r:id="rId14"/>
    <p:sldMasterId id="2147485490" r:id="rId15"/>
    <p:sldMasterId id="2147485507" r:id="rId16"/>
    <p:sldMasterId id="2147485519" r:id="rId17"/>
  </p:sldMasterIdLst>
  <p:notesMasterIdLst>
    <p:notesMasterId r:id="rId37"/>
  </p:notesMasterIdLst>
  <p:sldIdLst>
    <p:sldId id="833" r:id="rId18"/>
    <p:sldId id="2147375698" r:id="rId19"/>
    <p:sldId id="2147375708" r:id="rId20"/>
    <p:sldId id="2147375529" r:id="rId21"/>
    <p:sldId id="2147375700" r:id="rId22"/>
    <p:sldId id="2147375705" r:id="rId23"/>
    <p:sldId id="2147375554" r:id="rId24"/>
    <p:sldId id="2147375710" r:id="rId25"/>
    <p:sldId id="2147375707" r:id="rId26"/>
    <p:sldId id="2147375631" r:id="rId27"/>
    <p:sldId id="2147375711" r:id="rId28"/>
    <p:sldId id="2147375709" r:id="rId29"/>
    <p:sldId id="3173" r:id="rId30"/>
    <p:sldId id="3174" r:id="rId31"/>
    <p:sldId id="336" r:id="rId32"/>
    <p:sldId id="257" r:id="rId33"/>
    <p:sldId id="2147375712" r:id="rId34"/>
    <p:sldId id="2147375713" r:id="rId35"/>
    <p:sldId id="2147375714" r:id="rId36"/>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Myriad Pro Light" panose="020B06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Light" panose="020B06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Light" panose="020B06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Light" panose="020B06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Light" panose="020B0603030403020204" pitchFamily="34" charset="0"/>
        <a:ea typeface="+mn-ea"/>
        <a:cs typeface="+mn-cs"/>
      </a:defRPr>
    </a:lvl5pPr>
    <a:lvl6pPr marL="2286000" algn="l" defTabSz="914400" rtl="0" eaLnBrk="1" latinLnBrk="0" hangingPunct="1">
      <a:defRPr kern="1200">
        <a:solidFill>
          <a:schemeClr val="tx1"/>
        </a:solidFill>
        <a:latin typeface="Myriad Pro Light" panose="020B0603030403020204" pitchFamily="34" charset="0"/>
        <a:ea typeface="+mn-ea"/>
        <a:cs typeface="+mn-cs"/>
      </a:defRPr>
    </a:lvl6pPr>
    <a:lvl7pPr marL="2743200" algn="l" defTabSz="914400" rtl="0" eaLnBrk="1" latinLnBrk="0" hangingPunct="1">
      <a:defRPr kern="1200">
        <a:solidFill>
          <a:schemeClr val="tx1"/>
        </a:solidFill>
        <a:latin typeface="Myriad Pro Light" panose="020B0603030403020204" pitchFamily="34" charset="0"/>
        <a:ea typeface="+mn-ea"/>
        <a:cs typeface="+mn-cs"/>
      </a:defRPr>
    </a:lvl7pPr>
    <a:lvl8pPr marL="3200400" algn="l" defTabSz="914400" rtl="0" eaLnBrk="1" latinLnBrk="0" hangingPunct="1">
      <a:defRPr kern="1200">
        <a:solidFill>
          <a:schemeClr val="tx1"/>
        </a:solidFill>
        <a:latin typeface="Myriad Pro Light" panose="020B0603030403020204" pitchFamily="34" charset="0"/>
        <a:ea typeface="+mn-ea"/>
        <a:cs typeface="+mn-cs"/>
      </a:defRPr>
    </a:lvl8pPr>
    <a:lvl9pPr marL="3657600" algn="l" defTabSz="914400" rtl="0" eaLnBrk="1" latinLnBrk="0" hangingPunct="1">
      <a:defRPr kern="1200">
        <a:solidFill>
          <a:schemeClr val="tx1"/>
        </a:solidFill>
        <a:latin typeface="Myriad Pro Light" panose="020B0603030403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Jolanki" initials="HJ" lastIdx="3" clrIdx="0">
    <p:extLst>
      <p:ext uri="{19B8F6BF-5375-455C-9EA6-DF929625EA0E}">
        <p15:presenceInfo xmlns:p15="http://schemas.microsoft.com/office/powerpoint/2012/main" userId="S::Heidi.Jolanki@chamber.fi::45e14301-f5e3-4aee-88b5-297e0086680c" providerId="AD"/>
      </p:ext>
    </p:extLst>
  </p:cmAuthor>
  <p:cmAuthor id="2" name="Jari P. Tuovinen" initials="JPT" lastIdx="1" clrIdx="1">
    <p:extLst>
      <p:ext uri="{19B8F6BF-5375-455C-9EA6-DF929625EA0E}">
        <p15:presenceInfo xmlns:p15="http://schemas.microsoft.com/office/powerpoint/2012/main" userId="S::Jari.Tuovinen@chamber.fi::3bcbb44a-a248-49bc-8bf2-7e5ab475ce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3"/>
    <a:srgbClr val="77CDCB"/>
    <a:srgbClr val="6BC7C7"/>
    <a:srgbClr val="7AC424"/>
    <a:srgbClr val="6EDC42"/>
    <a:srgbClr val="FFC61E"/>
    <a:srgbClr val="FF8000"/>
    <a:srgbClr val="E87511"/>
    <a:srgbClr val="F94F8E"/>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6" d="100"/>
          <a:sy n="86" d="100"/>
        </p:scale>
        <p:origin x="324"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presProps" Target="presProps.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F82763-C1CB-4202-B7A4-BFF092C0BD6F}" type="datetimeFigureOut">
              <a:rPr lang="fi-FI" smtClean="0"/>
              <a:t>28.10.2024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396DF-B4BD-4CD3-8103-8381E91C843E}" type="slidenum">
              <a:rPr lang="fi-FI" smtClean="0"/>
              <a:t>‹#›</a:t>
            </a:fld>
            <a:endParaRPr lang="fi-FI"/>
          </a:p>
        </p:txBody>
      </p:sp>
    </p:spTree>
    <p:extLst>
      <p:ext uri="{BB962C8B-B14F-4D97-AF65-F5344CB8AC3E}">
        <p14:creationId xmlns:p14="http://schemas.microsoft.com/office/powerpoint/2010/main" val="89830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15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39396DF-B4BD-4CD3-8103-8381E91C843E}" type="slidenum">
              <a:rPr kumimoji="0" lang="fi-FI" sz="1200" b="0" i="0" u="none" strike="noStrike" kern="1200" cap="none" spc="0" normalizeH="0" baseline="0" noProof="0" smtClean="0">
                <a:ln>
                  <a:noFill/>
                </a:ln>
                <a:solidFill>
                  <a:prstClr val="black"/>
                </a:solidFill>
                <a:effectLst/>
                <a:uLnTx/>
                <a:uFillTx/>
                <a:latin typeface="Myriad Pro Light" panose="020B0603030403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Myriad Pro Light" panose="020B0603030403020204" pitchFamily="34" charset="0"/>
              <a:ea typeface="+mn-ea"/>
              <a:cs typeface="+mn-cs"/>
            </a:endParaRPr>
          </a:p>
        </p:txBody>
      </p:sp>
    </p:spTree>
    <p:extLst>
      <p:ext uri="{BB962C8B-B14F-4D97-AF65-F5344CB8AC3E}">
        <p14:creationId xmlns:p14="http://schemas.microsoft.com/office/powerpoint/2010/main" val="35488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04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90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227C4-A4F8-4087-9D7D-0A5071014B19}"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163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68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548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a:xfrm>
            <a:off x="3652557" y="9088884"/>
            <a:ext cx="2795522" cy="479006"/>
          </a:xfrm>
          <a:prstGeom prst="rect">
            <a:avLst/>
          </a:prstGeom>
        </p:spPr>
        <p:txBody>
          <a:bodyPr/>
          <a:lstStyle/>
          <a:p>
            <a:pPr marL="0" marR="0" lvl="0" indent="0" algn="r" defTabSz="457121" rtl="0" eaLnBrk="1" fontAlgn="auto" latinLnBrk="0" hangingPunct="1">
              <a:lnSpc>
                <a:spcPct val="100000"/>
              </a:lnSpc>
              <a:spcBef>
                <a:spcPts val="0"/>
              </a:spcBef>
              <a:spcAft>
                <a:spcPts val="0"/>
              </a:spcAft>
              <a:buClrTx/>
              <a:buSzTx/>
              <a:buFontTx/>
              <a:buNone/>
              <a:tabLst/>
              <a:defRPr/>
            </a:pPr>
            <a:fld id="{5DF78668-11B8-4146-9883-23DDA31CA0C9}"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21"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318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7.xml"/><Relationship Id="rId4" Type="http://schemas.openxmlformats.org/officeDocument/2006/relationships/image" Target="../media/image108.sv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107.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1.xml"/><Relationship Id="rId4" Type="http://schemas.openxmlformats.org/officeDocument/2006/relationships/image" Target="../media/image4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8.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8.xml"/><Relationship Id="rId4" Type="http://schemas.openxmlformats.org/officeDocument/2006/relationships/image" Target="../media/image108.sv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117.svg"/><Relationship Id="rId4" Type="http://schemas.openxmlformats.org/officeDocument/2006/relationships/image" Target="../media/image1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1.sv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110.svg"/><Relationship Id="rId4"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8.svg"/><Relationship Id="rId7" Type="http://schemas.openxmlformats.org/officeDocument/2006/relationships/image" Target="../media/image120.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20.png"/><Relationship Id="rId11" Type="http://schemas.openxmlformats.org/officeDocument/2006/relationships/image" Target="../media/image122.svg"/><Relationship Id="rId5" Type="http://schemas.openxmlformats.org/officeDocument/2006/relationships/image" Target="../media/image1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21.sv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3.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0.png"/><Relationship Id="rId5" Type="http://schemas.openxmlformats.org/officeDocument/2006/relationships/image" Target="../media/image124.svg"/><Relationship Id="rId4" Type="http://schemas.openxmlformats.org/officeDocument/2006/relationships/image" Target="../media/image2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128.svg"/><Relationship Id="rId2" Type="http://schemas.openxmlformats.org/officeDocument/2006/relationships/image" Target="../media/image33.png"/><Relationship Id="rId1" Type="http://schemas.openxmlformats.org/officeDocument/2006/relationships/slideMaster" Target="../slideMasters/slideMaster9.xml"/><Relationship Id="rId6" Type="http://schemas.openxmlformats.org/officeDocument/2006/relationships/image" Target="../media/image116.png"/><Relationship Id="rId5" Type="http://schemas.openxmlformats.org/officeDocument/2006/relationships/image" Target="../media/image127.svg"/><Relationship Id="rId4" Type="http://schemas.openxmlformats.org/officeDocument/2006/relationships/image" Target="../media/image35.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9.svg"/><Relationship Id="rId7" Type="http://schemas.openxmlformats.org/officeDocument/2006/relationships/image" Target="../media/image131.svg"/><Relationship Id="rId2" Type="http://schemas.openxmlformats.org/officeDocument/2006/relationships/image" Target="../media/image37.png"/><Relationship Id="rId1" Type="http://schemas.openxmlformats.org/officeDocument/2006/relationships/slideMaster" Target="../slideMasters/slideMaster9.xml"/><Relationship Id="rId6" Type="http://schemas.openxmlformats.org/officeDocument/2006/relationships/image" Target="../media/image41.png"/><Relationship Id="rId11" Type="http://schemas.openxmlformats.org/officeDocument/2006/relationships/image" Target="../media/image133.svg"/><Relationship Id="rId5" Type="http://schemas.openxmlformats.org/officeDocument/2006/relationships/image" Target="../media/image130.svg"/><Relationship Id="rId10" Type="http://schemas.openxmlformats.org/officeDocument/2006/relationships/image" Target="../media/image103.png"/><Relationship Id="rId4" Type="http://schemas.openxmlformats.org/officeDocument/2006/relationships/image" Target="../media/image39.png"/><Relationship Id="rId9" Type="http://schemas.openxmlformats.org/officeDocument/2006/relationships/image" Target="../media/image132.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7.gif"/><Relationship Id="rId1" Type="http://schemas.openxmlformats.org/officeDocument/2006/relationships/slideMaster" Target="../slideMasters/slideMaster9.xml"/><Relationship Id="rId4" Type="http://schemas.openxmlformats.org/officeDocument/2006/relationships/image" Target="../media/image133.sv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117.svg"/><Relationship Id="rId4" Type="http://schemas.openxmlformats.org/officeDocument/2006/relationships/image" Target="../media/image11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34.svg"/><Relationship Id="rId2" Type="http://schemas.openxmlformats.org/officeDocument/2006/relationships/image" Target="../media/image33.png"/><Relationship Id="rId1" Type="http://schemas.openxmlformats.org/officeDocument/2006/relationships/slideMaster" Target="../slideMasters/slideMaster10.xml"/><Relationship Id="rId6" Type="http://schemas.openxmlformats.org/officeDocument/2006/relationships/image" Target="../media/image116.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10.xml"/><Relationship Id="rId6" Type="http://schemas.openxmlformats.org/officeDocument/2006/relationships/image" Target="../media/image41.png"/><Relationship Id="rId11" Type="http://schemas.openxmlformats.org/officeDocument/2006/relationships/image" Target="../media/image104.svg"/><Relationship Id="rId5" Type="http://schemas.openxmlformats.org/officeDocument/2006/relationships/image" Target="../media/image100.svg"/><Relationship Id="rId10" Type="http://schemas.openxmlformats.org/officeDocument/2006/relationships/image" Target="../media/image103.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7.gif"/><Relationship Id="rId1" Type="http://schemas.openxmlformats.org/officeDocument/2006/relationships/slideMaster" Target="../slideMasters/slideMaster10.xml"/><Relationship Id="rId4" Type="http://schemas.openxmlformats.org/officeDocument/2006/relationships/image" Target="../media/image10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image" Target="../media/image135.svg"/><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1.svg"/><Relationship Id="rId2" Type="http://schemas.openxmlformats.org/officeDocument/2006/relationships/image" Target="../media/image5.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110.svg"/><Relationship Id="rId4"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6.svg"/><Relationship Id="rId7" Type="http://schemas.openxmlformats.org/officeDocument/2006/relationships/image" Target="../media/image138.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20.png"/><Relationship Id="rId11" Type="http://schemas.openxmlformats.org/officeDocument/2006/relationships/image" Target="../media/image140.svg"/><Relationship Id="rId5" Type="http://schemas.openxmlformats.org/officeDocument/2006/relationships/image" Target="../media/image137.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39.sv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41.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1.xml"/><Relationship Id="rId6" Type="http://schemas.openxmlformats.org/officeDocument/2006/relationships/image" Target="../media/image30.png"/><Relationship Id="rId5" Type="http://schemas.openxmlformats.org/officeDocument/2006/relationships/image" Target="../media/image124.svg"/><Relationship Id="rId4" Type="http://schemas.openxmlformats.org/officeDocument/2006/relationships/image" Target="../media/image2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35.svg"/><Relationship Id="rId2" Type="http://schemas.openxmlformats.org/officeDocument/2006/relationships/image" Target="../media/image33.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127.svg"/><Relationship Id="rId4" Type="http://schemas.openxmlformats.org/officeDocument/2006/relationships/image" Target="../media/image35.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9.svg"/><Relationship Id="rId7" Type="http://schemas.openxmlformats.org/officeDocument/2006/relationships/image" Target="../media/image145.svg"/><Relationship Id="rId2" Type="http://schemas.openxmlformats.org/officeDocument/2006/relationships/image" Target="../media/image37.png"/><Relationship Id="rId1" Type="http://schemas.openxmlformats.org/officeDocument/2006/relationships/slideMaster" Target="../slideMasters/slideMaster11.xml"/><Relationship Id="rId6" Type="http://schemas.openxmlformats.org/officeDocument/2006/relationships/image" Target="../media/image41.png"/><Relationship Id="rId11" Type="http://schemas.openxmlformats.org/officeDocument/2006/relationships/image" Target="../media/image147.svg"/><Relationship Id="rId5" Type="http://schemas.openxmlformats.org/officeDocument/2006/relationships/image" Target="../media/image144.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46.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11.xml"/><Relationship Id="rId4" Type="http://schemas.openxmlformats.org/officeDocument/2006/relationships/image" Target="../media/image147.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107.svg"/><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12.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12.xml"/><Relationship Id="rId4" Type="http://schemas.openxmlformats.org/officeDocument/2006/relationships/image" Target="../media/image108.sv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1.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57.svg"/><Relationship Id="rId2" Type="http://schemas.openxmlformats.org/officeDocument/2006/relationships/image" Target="../media/image58.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61.svg"/><Relationship Id="rId4" Type="http://schemas.openxmlformats.org/officeDocument/2006/relationships/image" Target="../media/image6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Master" Target="../slideMasters/slideMaster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Master" Target="../slideMasters/slideMaster3.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Master" Target="../slideMasters/slideMaster3.xml"/><Relationship Id="rId6" Type="http://schemas.openxmlformats.org/officeDocument/2006/relationships/image" Target="../media/image72.png"/><Relationship Id="rId5" Type="http://schemas.openxmlformats.org/officeDocument/2006/relationships/image" Target="../media/image75.svg"/><Relationship Id="rId4" Type="http://schemas.openxmlformats.org/officeDocument/2006/relationships/image" Target="../media/image7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73.svg"/><Relationship Id="rId2" Type="http://schemas.openxmlformats.org/officeDocument/2006/relationships/image" Target="../media/image76.png"/><Relationship Id="rId1" Type="http://schemas.openxmlformats.org/officeDocument/2006/relationships/slideMaster" Target="../slideMasters/slideMaster3.xml"/><Relationship Id="rId6" Type="http://schemas.openxmlformats.org/officeDocument/2006/relationships/image" Target="../media/image72.png"/><Relationship Id="rId5" Type="http://schemas.openxmlformats.org/officeDocument/2006/relationships/image" Target="../media/image79.svg"/><Relationship Id="rId4" Type="http://schemas.openxmlformats.org/officeDocument/2006/relationships/image" Target="../media/image7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3.xml"/><Relationship Id="rId5" Type="http://schemas.openxmlformats.org/officeDocument/2006/relationships/image" Target="../media/image90.svg"/><Relationship Id="rId4" Type="http://schemas.openxmlformats.org/officeDocument/2006/relationships/image" Target="../media/image8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Master" Target="../slideMasters/slideMaster3.xml"/><Relationship Id="rId5" Type="http://schemas.openxmlformats.org/officeDocument/2006/relationships/image" Target="../media/image94.svg"/><Relationship Id="rId4" Type="http://schemas.openxmlformats.org/officeDocument/2006/relationships/image" Target="../media/image9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3.xml"/><Relationship Id="rId5" Type="http://schemas.openxmlformats.org/officeDocument/2006/relationships/image" Target="../media/image90.svg"/><Relationship Id="rId4" Type="http://schemas.openxmlformats.org/officeDocument/2006/relationships/image" Target="../media/image8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99.svg"/><Relationship Id="rId4" Type="http://schemas.openxmlformats.org/officeDocument/2006/relationships/image" Target="../media/image98.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104.svg"/><Relationship Id="rId5" Type="http://schemas.openxmlformats.org/officeDocument/2006/relationships/image" Target="../media/image100.svg"/><Relationship Id="rId10" Type="http://schemas.openxmlformats.org/officeDocument/2006/relationships/image" Target="../media/image103.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7.gif"/><Relationship Id="rId1" Type="http://schemas.openxmlformats.org/officeDocument/2006/relationships/slideMaster" Target="../slideMasters/slideMaster3.xml"/><Relationship Id="rId4" Type="http://schemas.openxmlformats.org/officeDocument/2006/relationships/image" Target="../media/image10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4.xml"/><Relationship Id="rId4" Type="http://schemas.openxmlformats.org/officeDocument/2006/relationships/image" Target="../media/image108.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07.sv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5.xml"/><Relationship Id="rId4" Type="http://schemas.openxmlformats.org/officeDocument/2006/relationships/image" Target="../media/image108.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107.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1.sv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110.sv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13.svg"/><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3.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5.sv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5.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101.sv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41.png"/><Relationship Id="rId11" Type="http://schemas.openxmlformats.org/officeDocument/2006/relationships/image" Target="../media/image108.svg"/><Relationship Id="rId5" Type="http://schemas.openxmlformats.org/officeDocument/2006/relationships/image" Target="../media/image10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0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gif"/><Relationship Id="rId1" Type="http://schemas.openxmlformats.org/officeDocument/2006/relationships/slideMaster" Target="../slideMasters/slideMaster6.xml"/><Relationship Id="rId4" Type="http://schemas.openxmlformats.org/officeDocument/2006/relationships/image" Target="../media/image108.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107.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dirty="0"/>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401740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endParaRPr lang="fi-FI" dirty="0"/>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25731862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OKK-hallitus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4544967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dirty="0"/>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OKK-hallitus /JPT</a:t>
            </a:r>
            <a:endParaRPr lang="fi-FI" dirty="0"/>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18452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OKK-hallitus /JPT</a:t>
            </a:r>
            <a:endParaRPr lang="fi-FI" dirty="0"/>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516218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923567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endParaRPr lang="fi-FI" dirty="0"/>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773568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endParaRPr lang="fi-FI" dirty="0"/>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5517158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OKK-hallitus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0772288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OKK-hallitus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09621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20829210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848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endParaRPr lang="fi-FI" dirty="0"/>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23484493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12250878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OKK-hallitus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3465442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D0DCF06C-1309-48C9-BB34-7630D13588EE}"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Kainuun Talousseminaari /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39077249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048C175E-25BE-4539-AC25-35F605EE5B0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Kainuun Talousseminaari /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3356863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C7B3E52F-8FB2-49CA-A4A6-EC037EDA87AA}"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Kainuun Talousseminaari / JPT</a:t>
            </a:r>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050964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69800AA5-1DCF-417E-8FD9-D98B8E8DACBC}"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Kainuun Talousseminaari / JPT</a:t>
            </a:r>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5678477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FA4762C0-15AD-4ADF-834B-C19F3D45258A}"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Kainuun Talousseminaari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52089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4680D9DD-8133-481A-81DB-0C5D2C33642F}"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Kainuun Talousseminaari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14191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0C5BE07C-B265-41A2-BE1F-A81C2BA9E097}"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Kainuun Talousseminaari / JPT</a:t>
            </a:r>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37201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138E750D-216A-478E-A065-4CD5C55039F9}"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Kainuun Talousseminaari /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786654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34544881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08D40393-6018-480C-B129-7223A8C2EB9E}"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Kainuun Talousseminaari /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983201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0F1A4622-33B1-4673-87FD-193E2AEA3A86}"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Kainuun Talousseminaari / JPT</a:t>
            </a:r>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4228357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7A65BB69-41F4-4A0F-87E0-89F6FB04E3F3}"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Kainuun Talousseminaari / JPT</a:t>
            </a:r>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1197805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3007704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C831D749-5596-421E-8699-282C01804BA1}"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Kainuun Talousseminaari /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4938836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0390A215-9E5C-484B-9EF8-CE7546C59170}"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8" name="Kuva 7">
            <a:extLst>
              <a:ext uri="{FF2B5EF4-FFF2-40B4-BE49-F238E27FC236}">
                <a16:creationId xmlns:a16="http://schemas.microsoft.com/office/drawing/2014/main" id="{B96BCC24-BCDD-49AB-8FD9-0FA72EA8ED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84726" y="5619750"/>
            <a:ext cx="2622548" cy="655637"/>
          </a:xfrm>
          <a:prstGeom prst="rect">
            <a:avLst/>
          </a:prstGeom>
        </p:spPr>
      </p:pic>
    </p:spTree>
    <p:extLst>
      <p:ext uri="{BB962C8B-B14F-4D97-AF65-F5344CB8AC3E}">
        <p14:creationId xmlns:p14="http://schemas.microsoft.com/office/powerpoint/2010/main" val="2843206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6C701AC0-AC2C-48AF-9F0A-4E0BAF02CD74}"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endParaRPr lang="fi-FI"/>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172974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5AA2D71A-A60B-45F9-B564-8B0D00C72441}"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457266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E20B3EA9-CD3C-4111-BC60-55154E1F9FEB}"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1563814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1B0E78EF-1E4B-4DCD-B008-EA0DD289CD4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107464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422282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FF60AF23-B36E-4083-8E13-AE392CCEBF31}"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873573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65D4A0C6-82FB-4F65-AFA6-75884A77AEA4}"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endParaRPr lang="fi-FI"/>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058862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9044C7A3-6C02-4878-8B35-4AD0171090A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2339926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D59ABC59-86BD-488E-936A-293CF52C52EB}"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5303321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sp>
        <p:nvSpPr>
          <p:cNvPr id="16" name="Tekstiruutu 15">
            <a:extLst>
              <a:ext uri="{FF2B5EF4-FFF2-40B4-BE49-F238E27FC236}">
                <a16:creationId xmlns:a16="http://schemas.microsoft.com/office/drawing/2014/main" id="{F60FA21E-F841-4CEC-B1A5-C4131AF1EC68}"/>
              </a:ext>
            </a:extLst>
          </p:cNvPr>
          <p:cNvSpPr txBox="1"/>
          <p:nvPr userDrawn="1"/>
        </p:nvSpPr>
        <p:spPr>
          <a:xfrm>
            <a:off x="4882231" y="2750733"/>
            <a:ext cx="2427527" cy="369332"/>
          </a:xfrm>
          <a:prstGeom prst="rect">
            <a:avLst/>
          </a:prstGeom>
          <a:noFill/>
        </p:spPr>
        <p:txBody>
          <a:bodyPr wrap="square" rtlCol="0">
            <a:spAutoFit/>
          </a:bodyPr>
          <a:lstStyle/>
          <a:p>
            <a:pPr algn="ctr"/>
            <a:r>
              <a:rPr lang="fi-FI" sz="1800" b="1"/>
              <a:t>kauppakamari.fi</a:t>
            </a:r>
          </a:p>
        </p:txBody>
      </p:sp>
      <p:sp>
        <p:nvSpPr>
          <p:cNvPr id="17" name="Suorakulmio 16">
            <a:extLst>
              <a:ext uri="{FF2B5EF4-FFF2-40B4-BE49-F238E27FC236}">
                <a16:creationId xmlns:a16="http://schemas.microsoft.com/office/drawing/2014/main" id="{0A6FEDA2-CEE8-45DB-BCDD-8D9A8210A504}"/>
              </a:ext>
            </a:extLst>
          </p:cNvPr>
          <p:cNvSpPr/>
          <p:nvPr userDrawn="1"/>
        </p:nvSpPr>
        <p:spPr>
          <a:xfrm>
            <a:off x="5482971" y="3489397"/>
            <a:ext cx="1226044" cy="369332"/>
          </a:xfrm>
          <a:prstGeom prst="rect">
            <a:avLst/>
          </a:prstGeom>
        </p:spPr>
        <p:txBody>
          <a:bodyPr wrap="square">
            <a:spAutoFit/>
          </a:bodyPr>
          <a:lstStyle/>
          <a:p>
            <a:pPr algn="ctr"/>
            <a:r>
              <a:rPr lang="fi-FI" sz="1800"/>
              <a:t>@K3FIN</a:t>
            </a:r>
          </a:p>
        </p:txBody>
      </p:sp>
      <p:sp>
        <p:nvSpPr>
          <p:cNvPr id="18" name="Suorakulmio 17">
            <a:extLst>
              <a:ext uri="{FF2B5EF4-FFF2-40B4-BE49-F238E27FC236}">
                <a16:creationId xmlns:a16="http://schemas.microsoft.com/office/drawing/2014/main" id="{C0379771-1F8D-4B6A-ADD8-52B18F9E110B}"/>
              </a:ext>
            </a:extLst>
          </p:cNvPr>
          <p:cNvSpPr/>
          <p:nvPr userDrawn="1"/>
        </p:nvSpPr>
        <p:spPr>
          <a:xfrm>
            <a:off x="4469110" y="3120065"/>
            <a:ext cx="3253767" cy="369332"/>
          </a:xfrm>
          <a:prstGeom prst="rect">
            <a:avLst/>
          </a:prstGeom>
        </p:spPr>
        <p:txBody>
          <a:bodyPr wrap="square">
            <a:spAutoFit/>
          </a:bodyPr>
          <a:lstStyle/>
          <a:p>
            <a:pPr algn="ctr"/>
            <a:r>
              <a:rPr lang="fi-FI" sz="1800"/>
              <a:t>#Keskuskauppakamari</a:t>
            </a:r>
          </a:p>
        </p:txBody>
      </p:sp>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A08D179C-6CD3-400E-A1F5-BB1532E0C76B}"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endParaRPr lang="fi-FI"/>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pic>
        <p:nvPicPr>
          <p:cNvPr id="15" name="Kuva 14">
            <a:extLst>
              <a:ext uri="{FF2B5EF4-FFF2-40B4-BE49-F238E27FC236}">
                <a16:creationId xmlns:a16="http://schemas.microsoft.com/office/drawing/2014/main" id="{19972191-05C2-4BB6-9C05-D4450A113C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84726" y="1744255"/>
            <a:ext cx="2622548" cy="655637"/>
          </a:xfrm>
          <a:prstGeom prst="rect">
            <a:avLst/>
          </a:prstGeom>
        </p:spPr>
      </p:pic>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3342146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0" name="Tekstiruutu 9">
            <a:extLst>
              <a:ext uri="{FF2B5EF4-FFF2-40B4-BE49-F238E27FC236}">
                <a16:creationId xmlns:a16="http://schemas.microsoft.com/office/drawing/2014/main" id="{B97ADFAD-DB62-460B-B9ED-5BBF13607061}"/>
              </a:ext>
            </a:extLst>
          </p:cNvPr>
          <p:cNvSpPr txBox="1"/>
          <p:nvPr userDrawn="1"/>
        </p:nvSpPr>
        <p:spPr>
          <a:xfrm>
            <a:off x="961530" y="4761550"/>
            <a:ext cx="2427527" cy="369332"/>
          </a:xfrm>
          <a:prstGeom prst="rect">
            <a:avLst/>
          </a:prstGeom>
          <a:noFill/>
        </p:spPr>
        <p:txBody>
          <a:bodyPr wrap="square" rtlCol="0">
            <a:spAutoFit/>
          </a:bodyPr>
          <a:lstStyle/>
          <a:p>
            <a:pPr algn="ctr"/>
            <a:r>
              <a:rPr lang="fi-FI" sz="1800" b="1"/>
              <a:t>kauppakamari.fi</a:t>
            </a:r>
          </a:p>
        </p:txBody>
      </p:sp>
      <p:sp>
        <p:nvSpPr>
          <p:cNvPr id="11" name="Suorakulmio 10">
            <a:extLst>
              <a:ext uri="{FF2B5EF4-FFF2-40B4-BE49-F238E27FC236}">
                <a16:creationId xmlns:a16="http://schemas.microsoft.com/office/drawing/2014/main" id="{BC66F7D2-1182-49B4-903B-669E144920FF}"/>
              </a:ext>
            </a:extLst>
          </p:cNvPr>
          <p:cNvSpPr/>
          <p:nvPr userDrawn="1"/>
        </p:nvSpPr>
        <p:spPr>
          <a:xfrm>
            <a:off x="1562269" y="5427532"/>
            <a:ext cx="1226044" cy="369332"/>
          </a:xfrm>
          <a:prstGeom prst="rect">
            <a:avLst/>
          </a:prstGeom>
        </p:spPr>
        <p:txBody>
          <a:bodyPr wrap="square">
            <a:spAutoFit/>
          </a:bodyPr>
          <a:lstStyle/>
          <a:p>
            <a:pPr algn="ctr"/>
            <a:r>
              <a:rPr lang="fi-FI" sz="1800"/>
              <a:t>@K3FIN</a:t>
            </a:r>
          </a:p>
        </p:txBody>
      </p:sp>
      <p:sp>
        <p:nvSpPr>
          <p:cNvPr id="12" name="Suorakulmio 11">
            <a:extLst>
              <a:ext uri="{FF2B5EF4-FFF2-40B4-BE49-F238E27FC236}">
                <a16:creationId xmlns:a16="http://schemas.microsoft.com/office/drawing/2014/main" id="{B3608A50-A537-479B-BA63-D7AC141691AC}"/>
              </a:ext>
            </a:extLst>
          </p:cNvPr>
          <p:cNvSpPr/>
          <p:nvPr userDrawn="1"/>
        </p:nvSpPr>
        <p:spPr>
          <a:xfrm>
            <a:off x="548407" y="5094541"/>
            <a:ext cx="3253767" cy="369332"/>
          </a:xfrm>
          <a:prstGeom prst="rect">
            <a:avLst/>
          </a:prstGeom>
        </p:spPr>
        <p:txBody>
          <a:bodyPr wrap="square">
            <a:spAutoFit/>
          </a:bodyPr>
          <a:lstStyle/>
          <a:p>
            <a:pPr algn="ctr"/>
            <a:r>
              <a:rPr lang="fi-FI" sz="1800"/>
              <a:t>#Keskuskauppakamari</a:t>
            </a:r>
          </a:p>
        </p:txBody>
      </p:sp>
      <p:pic>
        <p:nvPicPr>
          <p:cNvPr id="13" name="Kuva 12">
            <a:extLst>
              <a:ext uri="{FF2B5EF4-FFF2-40B4-BE49-F238E27FC236}">
                <a16:creationId xmlns:a16="http://schemas.microsoft.com/office/drawing/2014/main" id="{D50B3E8B-5257-48E8-9DA2-E88712DC9E3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4" y="3811117"/>
            <a:ext cx="2250840" cy="830097"/>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4DA281D5-E7B8-4B62-98D0-36D7F2AC25DB}"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endParaRPr lang="fi-FI"/>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4858493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pic>
        <p:nvPicPr>
          <p:cNvPr id="3" name="Kuva 2">
            <a:extLst>
              <a:ext uri="{FF2B5EF4-FFF2-40B4-BE49-F238E27FC236}">
                <a16:creationId xmlns:a16="http://schemas.microsoft.com/office/drawing/2014/main" id="{6BF11A40-E7AB-4C72-87F5-F77751B117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70580" y="5576888"/>
            <a:ext cx="2250840" cy="830097"/>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69679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41CBCC-FF59-416C-9A1D-9D52F6500638}"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5603297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0390A215-9E5C-484B-9EF8-CE7546C59170}"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8" name="Kuva 7">
            <a:extLst>
              <a:ext uri="{FF2B5EF4-FFF2-40B4-BE49-F238E27FC236}">
                <a16:creationId xmlns:a16="http://schemas.microsoft.com/office/drawing/2014/main" id="{B96BCC24-BCDD-49AB-8FD9-0FA72EA8ED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84726" y="5619750"/>
            <a:ext cx="2622548" cy="655637"/>
          </a:xfrm>
          <a:prstGeom prst="rect">
            <a:avLst/>
          </a:prstGeom>
        </p:spPr>
      </p:pic>
    </p:spTree>
    <p:extLst>
      <p:ext uri="{BB962C8B-B14F-4D97-AF65-F5344CB8AC3E}">
        <p14:creationId xmlns:p14="http://schemas.microsoft.com/office/powerpoint/2010/main" val="13165026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6C701AC0-AC2C-48AF-9F0A-4E0BAF02CD74}"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endParaRPr lang="fi-FI"/>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5993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tsikko ja 2 bullet-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3" name="Content Placeholder 2"/>
          <p:cNvSpPr>
            <a:spLocks noGrp="1"/>
          </p:cNvSpPr>
          <p:nvPr>
            <p:ph idx="1" hasCustomPrompt="1"/>
          </p:nvPr>
        </p:nvSpPr>
        <p:spPr>
          <a:xfrm>
            <a:off x="609601" y="1600202"/>
            <a:ext cx="5394036"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Esityksen nimi •  Tekijän nimi</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3" name="Content Placeholder 2"/>
          <p:cNvSpPr>
            <a:spLocks noGrp="1"/>
          </p:cNvSpPr>
          <p:nvPr>
            <p:ph idx="12" hasCustomPrompt="1"/>
          </p:nvPr>
        </p:nvSpPr>
        <p:spPr>
          <a:xfrm>
            <a:off x="6188366" y="1600202"/>
            <a:ext cx="5394036"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pic>
        <p:nvPicPr>
          <p:cNvPr id="12" name="Picture 11"/>
          <p:cNvPicPr>
            <a:picLocks noChangeAspect="1"/>
          </p:cNvPicPr>
          <p:nvPr userDrawn="1"/>
        </p:nvPicPr>
        <p:blipFill>
          <a:blip r:embed="rId2"/>
          <a:stretch>
            <a:fillRect/>
          </a:stretch>
        </p:blipFill>
        <p:spPr>
          <a:xfrm>
            <a:off x="0" y="6394208"/>
            <a:ext cx="12192000" cy="463792"/>
          </a:xfrm>
          <a:prstGeom prst="rect">
            <a:avLst/>
          </a:prstGeom>
        </p:spPr>
      </p:pic>
      <p:pic>
        <p:nvPicPr>
          <p:cNvPr id="14" name="Picture 13"/>
          <p:cNvPicPr>
            <a:picLocks noChangeAspect="1"/>
          </p:cNvPicPr>
          <p:nvPr userDrawn="1"/>
        </p:nvPicPr>
        <p:blipFill>
          <a:blip r:embed="rId3"/>
          <a:stretch>
            <a:fillRect/>
          </a:stretch>
        </p:blipFill>
        <p:spPr>
          <a:xfrm>
            <a:off x="8393441" y="6507416"/>
            <a:ext cx="1738903" cy="175141"/>
          </a:xfrm>
          <a:prstGeom prst="rect">
            <a:avLst/>
          </a:prstGeom>
        </p:spPr>
      </p:pic>
    </p:spTree>
    <p:extLst>
      <p:ext uri="{BB962C8B-B14F-4D97-AF65-F5344CB8AC3E}">
        <p14:creationId xmlns:p14="http://schemas.microsoft.com/office/powerpoint/2010/main" val="26469802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5AA2D71A-A60B-45F9-B564-8B0D00C72441}"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867555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E20B3EA9-CD3C-4111-BC60-55154E1F9FEB}"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1529208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1B0E78EF-1E4B-4DCD-B008-EA0DD289CD4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0310754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FF60AF23-B36E-4083-8E13-AE392CCEBF31}"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198139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65D4A0C6-82FB-4F65-AFA6-75884A77AEA4}"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endParaRPr lang="fi-FI"/>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322339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9044C7A3-6C02-4878-8B35-4AD0171090A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107630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D59ABC59-86BD-488E-936A-293CF52C52EB}"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5506622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sp>
        <p:nvSpPr>
          <p:cNvPr id="16" name="Tekstiruutu 15">
            <a:extLst>
              <a:ext uri="{FF2B5EF4-FFF2-40B4-BE49-F238E27FC236}">
                <a16:creationId xmlns:a16="http://schemas.microsoft.com/office/drawing/2014/main" id="{F60FA21E-F841-4CEC-B1A5-C4131AF1EC68}"/>
              </a:ext>
            </a:extLst>
          </p:cNvPr>
          <p:cNvSpPr txBox="1"/>
          <p:nvPr userDrawn="1"/>
        </p:nvSpPr>
        <p:spPr>
          <a:xfrm>
            <a:off x="4882231" y="2750733"/>
            <a:ext cx="2427527" cy="369332"/>
          </a:xfrm>
          <a:prstGeom prst="rect">
            <a:avLst/>
          </a:prstGeom>
          <a:noFill/>
        </p:spPr>
        <p:txBody>
          <a:bodyPr wrap="square" rtlCol="0">
            <a:spAutoFit/>
          </a:bodyPr>
          <a:lstStyle/>
          <a:p>
            <a:pPr algn="ctr"/>
            <a:r>
              <a:rPr lang="fi-FI" sz="1800" b="1"/>
              <a:t>kauppakamari.fi</a:t>
            </a:r>
          </a:p>
        </p:txBody>
      </p:sp>
      <p:sp>
        <p:nvSpPr>
          <p:cNvPr id="17" name="Suorakulmio 16">
            <a:extLst>
              <a:ext uri="{FF2B5EF4-FFF2-40B4-BE49-F238E27FC236}">
                <a16:creationId xmlns:a16="http://schemas.microsoft.com/office/drawing/2014/main" id="{0A6FEDA2-CEE8-45DB-BCDD-8D9A8210A504}"/>
              </a:ext>
            </a:extLst>
          </p:cNvPr>
          <p:cNvSpPr/>
          <p:nvPr userDrawn="1"/>
        </p:nvSpPr>
        <p:spPr>
          <a:xfrm>
            <a:off x="5482971" y="3489397"/>
            <a:ext cx="1226044" cy="369332"/>
          </a:xfrm>
          <a:prstGeom prst="rect">
            <a:avLst/>
          </a:prstGeom>
        </p:spPr>
        <p:txBody>
          <a:bodyPr wrap="square">
            <a:spAutoFit/>
          </a:bodyPr>
          <a:lstStyle/>
          <a:p>
            <a:pPr algn="ctr"/>
            <a:r>
              <a:rPr lang="fi-FI" sz="1800"/>
              <a:t>@K3FIN</a:t>
            </a:r>
          </a:p>
        </p:txBody>
      </p:sp>
      <p:sp>
        <p:nvSpPr>
          <p:cNvPr id="18" name="Suorakulmio 17">
            <a:extLst>
              <a:ext uri="{FF2B5EF4-FFF2-40B4-BE49-F238E27FC236}">
                <a16:creationId xmlns:a16="http://schemas.microsoft.com/office/drawing/2014/main" id="{C0379771-1F8D-4B6A-ADD8-52B18F9E110B}"/>
              </a:ext>
            </a:extLst>
          </p:cNvPr>
          <p:cNvSpPr/>
          <p:nvPr userDrawn="1"/>
        </p:nvSpPr>
        <p:spPr>
          <a:xfrm>
            <a:off x="4469110" y="3120065"/>
            <a:ext cx="3253767" cy="369332"/>
          </a:xfrm>
          <a:prstGeom prst="rect">
            <a:avLst/>
          </a:prstGeom>
        </p:spPr>
        <p:txBody>
          <a:bodyPr wrap="square">
            <a:spAutoFit/>
          </a:bodyPr>
          <a:lstStyle/>
          <a:p>
            <a:pPr algn="ctr"/>
            <a:r>
              <a:rPr lang="fi-FI" sz="1800"/>
              <a:t>#Keskuskauppakamari</a:t>
            </a:r>
          </a:p>
        </p:txBody>
      </p:sp>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A08D179C-6CD3-400E-A1F5-BB1532E0C76B}"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endParaRPr lang="fi-FI"/>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pic>
        <p:nvPicPr>
          <p:cNvPr id="15" name="Kuva 14">
            <a:extLst>
              <a:ext uri="{FF2B5EF4-FFF2-40B4-BE49-F238E27FC236}">
                <a16:creationId xmlns:a16="http://schemas.microsoft.com/office/drawing/2014/main" id="{19972191-05C2-4BB6-9C05-D4450A113C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84726" y="1744255"/>
            <a:ext cx="2622548" cy="655637"/>
          </a:xfrm>
          <a:prstGeom prst="rect">
            <a:avLst/>
          </a:prstGeom>
        </p:spPr>
      </p:pic>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0714455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0" name="Tekstiruutu 9">
            <a:extLst>
              <a:ext uri="{FF2B5EF4-FFF2-40B4-BE49-F238E27FC236}">
                <a16:creationId xmlns:a16="http://schemas.microsoft.com/office/drawing/2014/main" id="{B97ADFAD-DB62-460B-B9ED-5BBF13607061}"/>
              </a:ext>
            </a:extLst>
          </p:cNvPr>
          <p:cNvSpPr txBox="1"/>
          <p:nvPr userDrawn="1"/>
        </p:nvSpPr>
        <p:spPr>
          <a:xfrm>
            <a:off x="961530" y="4761550"/>
            <a:ext cx="2427527" cy="369332"/>
          </a:xfrm>
          <a:prstGeom prst="rect">
            <a:avLst/>
          </a:prstGeom>
          <a:noFill/>
        </p:spPr>
        <p:txBody>
          <a:bodyPr wrap="square" rtlCol="0">
            <a:spAutoFit/>
          </a:bodyPr>
          <a:lstStyle/>
          <a:p>
            <a:pPr algn="ctr"/>
            <a:r>
              <a:rPr lang="fi-FI" sz="1800" b="1"/>
              <a:t>kauppakamari.fi</a:t>
            </a:r>
          </a:p>
        </p:txBody>
      </p:sp>
      <p:sp>
        <p:nvSpPr>
          <p:cNvPr id="11" name="Suorakulmio 10">
            <a:extLst>
              <a:ext uri="{FF2B5EF4-FFF2-40B4-BE49-F238E27FC236}">
                <a16:creationId xmlns:a16="http://schemas.microsoft.com/office/drawing/2014/main" id="{BC66F7D2-1182-49B4-903B-669E144920FF}"/>
              </a:ext>
            </a:extLst>
          </p:cNvPr>
          <p:cNvSpPr/>
          <p:nvPr userDrawn="1"/>
        </p:nvSpPr>
        <p:spPr>
          <a:xfrm>
            <a:off x="1562269" y="5427532"/>
            <a:ext cx="1226044" cy="369332"/>
          </a:xfrm>
          <a:prstGeom prst="rect">
            <a:avLst/>
          </a:prstGeom>
        </p:spPr>
        <p:txBody>
          <a:bodyPr wrap="square">
            <a:spAutoFit/>
          </a:bodyPr>
          <a:lstStyle/>
          <a:p>
            <a:pPr algn="ctr"/>
            <a:r>
              <a:rPr lang="fi-FI" sz="1800"/>
              <a:t>@K3FIN</a:t>
            </a:r>
          </a:p>
        </p:txBody>
      </p:sp>
      <p:sp>
        <p:nvSpPr>
          <p:cNvPr id="12" name="Suorakulmio 11">
            <a:extLst>
              <a:ext uri="{FF2B5EF4-FFF2-40B4-BE49-F238E27FC236}">
                <a16:creationId xmlns:a16="http://schemas.microsoft.com/office/drawing/2014/main" id="{B3608A50-A537-479B-BA63-D7AC141691AC}"/>
              </a:ext>
            </a:extLst>
          </p:cNvPr>
          <p:cNvSpPr/>
          <p:nvPr userDrawn="1"/>
        </p:nvSpPr>
        <p:spPr>
          <a:xfrm>
            <a:off x="548407" y="5094541"/>
            <a:ext cx="3253767" cy="369332"/>
          </a:xfrm>
          <a:prstGeom prst="rect">
            <a:avLst/>
          </a:prstGeom>
        </p:spPr>
        <p:txBody>
          <a:bodyPr wrap="square">
            <a:spAutoFit/>
          </a:bodyPr>
          <a:lstStyle/>
          <a:p>
            <a:pPr algn="ctr"/>
            <a:r>
              <a:rPr lang="fi-FI" sz="1800"/>
              <a:t>#Keskuskauppakamari</a:t>
            </a:r>
          </a:p>
        </p:txBody>
      </p:sp>
      <p:pic>
        <p:nvPicPr>
          <p:cNvPr id="13" name="Kuva 12">
            <a:extLst>
              <a:ext uri="{FF2B5EF4-FFF2-40B4-BE49-F238E27FC236}">
                <a16:creationId xmlns:a16="http://schemas.microsoft.com/office/drawing/2014/main" id="{D50B3E8B-5257-48E8-9DA2-E88712DC9E3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4" y="3811117"/>
            <a:ext cx="2250840" cy="830097"/>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4DA281D5-E7B8-4B62-98D0-36D7F2AC25DB}"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endParaRPr lang="fi-FI"/>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40654726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pic>
        <p:nvPicPr>
          <p:cNvPr id="3" name="Kuva 2">
            <a:extLst>
              <a:ext uri="{FF2B5EF4-FFF2-40B4-BE49-F238E27FC236}">
                <a16:creationId xmlns:a16="http://schemas.microsoft.com/office/drawing/2014/main" id="{6BF11A40-E7AB-4C72-87F5-F77751B117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70580" y="5576888"/>
            <a:ext cx="2250840" cy="830097"/>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809388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tsikko ja 3 bullet-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Nimitysvaliokunta</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8" name="Content Placeholder 2"/>
          <p:cNvSpPr>
            <a:spLocks noGrp="1"/>
          </p:cNvSpPr>
          <p:nvPr>
            <p:ph idx="1" hasCustomPrompt="1"/>
          </p:nvPr>
        </p:nvSpPr>
        <p:spPr>
          <a:xfrm>
            <a:off x="609601"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5" name="Content Placeholder 2"/>
          <p:cNvSpPr>
            <a:spLocks noGrp="1"/>
          </p:cNvSpPr>
          <p:nvPr>
            <p:ph idx="12" hasCustomPrompt="1"/>
          </p:nvPr>
        </p:nvSpPr>
        <p:spPr>
          <a:xfrm>
            <a:off x="4345197"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6" name="Content Placeholder 2"/>
          <p:cNvSpPr>
            <a:spLocks noGrp="1"/>
          </p:cNvSpPr>
          <p:nvPr>
            <p:ph idx="13" hasCustomPrompt="1"/>
          </p:nvPr>
        </p:nvSpPr>
        <p:spPr>
          <a:xfrm>
            <a:off x="8066425"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pic>
        <p:nvPicPr>
          <p:cNvPr id="13" name="Picture 12"/>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14480822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41CBCC-FF59-416C-9A1D-9D52F6500638}"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0690241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7229382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OKK-hallitus /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895734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407691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1430630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6279698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407116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0032487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333583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680697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tsikko ja 2 teksti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3" name="Content Placeholder 2"/>
          <p:cNvSpPr>
            <a:spLocks noGrp="1"/>
          </p:cNvSpPr>
          <p:nvPr>
            <p:ph idx="1" hasCustomPrompt="1"/>
          </p:nvPr>
        </p:nvSpPr>
        <p:spPr>
          <a:xfrm>
            <a:off x="609599" y="1600202"/>
            <a:ext cx="5394037" cy="4095556"/>
          </a:xfrm>
        </p:spPr>
        <p:txBody>
          <a:bodyPr>
            <a:normAutofit/>
          </a:bodyPr>
          <a:lstStyle>
            <a:lvl1pPr marL="0" indent="0">
              <a:buNone/>
              <a:defRPr sz="180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Nimitysvaliokunta</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3" name="Content Placeholder 2"/>
          <p:cNvSpPr>
            <a:spLocks noGrp="1"/>
          </p:cNvSpPr>
          <p:nvPr>
            <p:ph idx="12" hasCustomPrompt="1"/>
          </p:nvPr>
        </p:nvSpPr>
        <p:spPr>
          <a:xfrm>
            <a:off x="6188363" y="1600202"/>
            <a:ext cx="5394037" cy="4095556"/>
          </a:xfrm>
        </p:spPr>
        <p:txBody>
          <a:bodyPr>
            <a:normAutofit/>
          </a:bodyPr>
          <a:lstStyle>
            <a:lvl1pPr marL="0" indent="0">
              <a:buNone/>
              <a:defRPr sz="1800" baseline="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pic>
        <p:nvPicPr>
          <p:cNvPr id="14" name="Picture 13"/>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27448922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456771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15192708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4515489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OKK-hallitus /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0654882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Otsikko ja 3 bullet-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OKK-hallitus / JPT</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8" name="Content Placeholder 2"/>
          <p:cNvSpPr>
            <a:spLocks noGrp="1"/>
          </p:cNvSpPr>
          <p:nvPr>
            <p:ph idx="1" hasCustomPrompt="1"/>
          </p:nvPr>
        </p:nvSpPr>
        <p:spPr>
          <a:xfrm>
            <a:off x="609601"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5" name="Content Placeholder 2"/>
          <p:cNvSpPr>
            <a:spLocks noGrp="1"/>
          </p:cNvSpPr>
          <p:nvPr>
            <p:ph idx="12" hasCustomPrompt="1"/>
          </p:nvPr>
        </p:nvSpPr>
        <p:spPr>
          <a:xfrm>
            <a:off x="4345197"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6" name="Content Placeholder 2"/>
          <p:cNvSpPr>
            <a:spLocks noGrp="1"/>
          </p:cNvSpPr>
          <p:nvPr>
            <p:ph idx="13" hasCustomPrompt="1"/>
          </p:nvPr>
        </p:nvSpPr>
        <p:spPr>
          <a:xfrm>
            <a:off x="8066425"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pic>
        <p:nvPicPr>
          <p:cNvPr id="13" name="Picture 12"/>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76871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Otsikko ja 2 teksti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3" name="Content Placeholder 2"/>
          <p:cNvSpPr>
            <a:spLocks noGrp="1"/>
          </p:cNvSpPr>
          <p:nvPr>
            <p:ph idx="1" hasCustomPrompt="1"/>
          </p:nvPr>
        </p:nvSpPr>
        <p:spPr>
          <a:xfrm>
            <a:off x="609599" y="1600202"/>
            <a:ext cx="5394037" cy="4095556"/>
          </a:xfrm>
        </p:spPr>
        <p:txBody>
          <a:bodyPr>
            <a:normAutofit/>
          </a:bodyPr>
          <a:lstStyle>
            <a:lvl1pPr marL="0" indent="0">
              <a:buNone/>
              <a:defRPr sz="180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OKK-hallitus / JPT</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3" name="Content Placeholder 2"/>
          <p:cNvSpPr>
            <a:spLocks noGrp="1"/>
          </p:cNvSpPr>
          <p:nvPr>
            <p:ph idx="12" hasCustomPrompt="1"/>
          </p:nvPr>
        </p:nvSpPr>
        <p:spPr>
          <a:xfrm>
            <a:off x="6188363" y="1600202"/>
            <a:ext cx="5394037" cy="4095556"/>
          </a:xfrm>
        </p:spPr>
        <p:txBody>
          <a:bodyPr>
            <a:normAutofit/>
          </a:bodyPr>
          <a:lstStyle>
            <a:lvl1pPr marL="0" indent="0">
              <a:buNone/>
              <a:defRPr sz="1800" baseline="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pic>
        <p:nvPicPr>
          <p:cNvPr id="14" name="Picture 13"/>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15788945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91E9D6CE-FF0B-4B81-B52B-8381069EB273}" type="datetime1">
              <a:rPr lang="fi-FI" smtClean="0"/>
              <a:t>28.10.2024</a:t>
            </a:fld>
            <a:endParaRPr lang="fi-FI" dirty="0"/>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OKK-hallitus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3847761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9EAA3F08-BE06-40BF-B5FE-C4934B0E3AFA}"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OKK-hallitus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7493367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C80253A7-8D06-4CC3-B5E6-A4DF395F0E77}" type="datetime1">
              <a:rPr lang="fi-FI" smtClean="0"/>
              <a:t>28.10.2024</a:t>
            </a:fld>
            <a:endParaRPr lang="fi-FI" dirty="0"/>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OKK-hallitus /JPT</a:t>
            </a:r>
            <a:endParaRPr lang="fi-FI" dirty="0"/>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983391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C79A3245-690B-48B0-80A3-64174B9C702D}"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OKK-hallitus /JPT</a:t>
            </a:r>
            <a:endParaRPr lang="fi-FI" dirty="0"/>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19135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8" name="Title 1"/>
          <p:cNvSpPr>
            <a:spLocks noGrp="1"/>
          </p:cNvSpPr>
          <p:nvPr>
            <p:ph type="title"/>
          </p:nvPr>
        </p:nvSpPr>
        <p:spPr>
          <a:xfrm>
            <a:off x="838200" y="345114"/>
            <a:ext cx="10515600" cy="825076"/>
          </a:xfrm>
        </p:spPr>
        <p:txBody>
          <a:bodyPr/>
          <a:lstStyle/>
          <a:p>
            <a:r>
              <a:rPr lang="fi-FI"/>
              <a:t>Muokkaa ots. perustyyl. napsautt.</a:t>
            </a:r>
            <a:endParaRPr lang="en-US" dirty="0"/>
          </a:p>
        </p:txBody>
      </p:sp>
      <p:sp>
        <p:nvSpPr>
          <p:cNvPr id="9" name="Content Placeholder 2"/>
          <p:cNvSpPr>
            <a:spLocks noGrp="1"/>
          </p:cNvSpPr>
          <p:nvPr>
            <p:ph idx="1"/>
          </p:nvPr>
        </p:nvSpPr>
        <p:spPr>
          <a:xfrm>
            <a:off x="838200" y="1349576"/>
            <a:ext cx="10515600" cy="3980635"/>
          </a:xfrm>
        </p:spPr>
        <p:txBody>
          <a:bodyPr/>
          <a:lstStyle/>
          <a:p>
            <a:pPr lvl="0"/>
            <a:r>
              <a:rPr lang="fi-FI"/>
              <a:t>Muokkaa tekstin perustyylejä napsauttamalla</a:t>
            </a:r>
          </a:p>
        </p:txBody>
      </p:sp>
      <p:sp>
        <p:nvSpPr>
          <p:cNvPr id="10" name="Date Placeholder 3"/>
          <p:cNvSpPr>
            <a:spLocks noGrp="1"/>
          </p:cNvSpPr>
          <p:nvPr>
            <p:ph type="dt" sz="half" idx="10"/>
          </p:nvPr>
        </p:nvSpPr>
        <p:spPr>
          <a:xfrm>
            <a:off x="838200" y="6356351"/>
            <a:ext cx="2743200" cy="365125"/>
          </a:xfrm>
        </p:spPr>
        <p:txBody>
          <a:bodyPr/>
          <a:lstStyle/>
          <a:p>
            <a:r>
              <a:rPr lang="fi-FI"/>
              <a:t>Lokakuu 2024</a:t>
            </a:r>
            <a:endParaRPr lang="fi-FI" dirty="0"/>
          </a:p>
        </p:txBody>
      </p:sp>
      <p:sp>
        <p:nvSpPr>
          <p:cNvPr id="11" name="Footer Placeholder 4"/>
          <p:cNvSpPr>
            <a:spLocks noGrp="1"/>
          </p:cNvSpPr>
          <p:nvPr>
            <p:ph type="ftr" sz="quarter" idx="11"/>
          </p:nvPr>
        </p:nvSpPr>
        <p:spPr>
          <a:xfrm>
            <a:off x="4038600" y="6356351"/>
            <a:ext cx="4114800" cy="365125"/>
          </a:xfrm>
        </p:spPr>
        <p:txBody>
          <a:bodyPr/>
          <a:lstStyle/>
          <a:p>
            <a:r>
              <a:rPr lang="fi-FI"/>
              <a:t>LUOTTAMUKSELLINEN</a:t>
            </a:r>
          </a:p>
        </p:txBody>
      </p:sp>
      <p:sp>
        <p:nvSpPr>
          <p:cNvPr id="12" name="Slide Number Placeholder 5"/>
          <p:cNvSpPr>
            <a:spLocks noGrp="1"/>
          </p:cNvSpPr>
          <p:nvPr>
            <p:ph type="sldNum" sz="quarter" idx="12"/>
          </p:nvPr>
        </p:nvSpPr>
        <p:spPr>
          <a:xfrm>
            <a:off x="8610600" y="6356351"/>
            <a:ext cx="2743200" cy="365125"/>
          </a:xfrm>
        </p:spPr>
        <p:txBody>
          <a:bodyPr/>
          <a:lstStyle/>
          <a:p>
            <a:fld id="{7BF0B629-BA23-4EDD-8BAC-62F32AEDE6E9}" type="slidenum">
              <a:rPr lang="fi-FI" smtClean="0"/>
              <a:t>‹#›</a:t>
            </a:fld>
            <a:endParaRPr lang="fi-FI"/>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2531686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E37492C5-7C1F-4E41-837D-4F1BC42006B0}"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997068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40AABCBD-377B-4CE8-B1F6-BB62C6190330}"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endParaRPr lang="fi-FI" dirty="0"/>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9270585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endParaRPr lang="fi-FI" dirty="0"/>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E7D6C9B6-0A3A-40CB-BA47-8647A01DF822}"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9239827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A9C64439-B090-4C79-8034-D1189EFE8202}"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OKK-hallitus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059665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8F67E4A2-8654-4F07-BB56-5CBDBBD4AC8E}"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OKK-hallitus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093878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A3E51D92-07C4-4DFA-9A04-4454F818E7C6}"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32810085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9788D93F-C236-44C5-A033-C85EBA29C8A7}"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OKK-hallitus /JPT</a:t>
            </a:r>
            <a:endParaRPr lang="fi-FI" dirty="0"/>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40949896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1988390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3387605A-09A1-40C9-A1A3-CE314FCE22B3}"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OKK-hallitus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07486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Otsikko ja 3 bullet-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OKK-hallitus /JPT</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fld id="{EEB232C2-3DFE-429D-A5BF-49F05655A82E}" type="datetime1">
              <a:rPr lang="fi-FI" smtClean="0">
                <a:solidFill>
                  <a:prstClr val="white">
                    <a:lumMod val="65000"/>
                  </a:prstClr>
                </a:solidFill>
              </a:rPr>
              <a:t>28.10.2024</a:t>
            </a:fld>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8" name="Content Placeholder 2"/>
          <p:cNvSpPr>
            <a:spLocks noGrp="1"/>
          </p:cNvSpPr>
          <p:nvPr>
            <p:ph idx="1" hasCustomPrompt="1"/>
          </p:nvPr>
        </p:nvSpPr>
        <p:spPr>
          <a:xfrm>
            <a:off x="609601"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5" name="Content Placeholder 2"/>
          <p:cNvSpPr>
            <a:spLocks noGrp="1"/>
          </p:cNvSpPr>
          <p:nvPr>
            <p:ph idx="12" hasCustomPrompt="1"/>
          </p:nvPr>
        </p:nvSpPr>
        <p:spPr>
          <a:xfrm>
            <a:off x="4345197"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26" name="Content Placeholder 2"/>
          <p:cNvSpPr>
            <a:spLocks noGrp="1"/>
          </p:cNvSpPr>
          <p:nvPr>
            <p:ph idx="13" hasCustomPrompt="1"/>
          </p:nvPr>
        </p:nvSpPr>
        <p:spPr>
          <a:xfrm>
            <a:off x="8066425" y="1600202"/>
            <a:ext cx="3515977"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pic>
        <p:nvPicPr>
          <p:cNvPr id="13" name="Picture 12"/>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984279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dirty="0"/>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Budjetointiperusteet 2021 /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5523325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Otsikko ja 2 teksti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3" name="Content Placeholder 2"/>
          <p:cNvSpPr>
            <a:spLocks noGrp="1"/>
          </p:cNvSpPr>
          <p:nvPr>
            <p:ph idx="1" hasCustomPrompt="1"/>
          </p:nvPr>
        </p:nvSpPr>
        <p:spPr>
          <a:xfrm>
            <a:off x="609599" y="1600202"/>
            <a:ext cx="5394037" cy="4095556"/>
          </a:xfrm>
        </p:spPr>
        <p:txBody>
          <a:bodyPr>
            <a:normAutofit/>
          </a:bodyPr>
          <a:lstStyle>
            <a:lvl1pPr marL="0" indent="0">
              <a:buNone/>
              <a:defRPr sz="180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OKK-hallitus /JPT</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fld id="{2618AC98-D1B8-4ED0-B507-CBFF8BA2D2EB}" type="datetime1">
              <a:rPr lang="fi-FI" smtClean="0">
                <a:solidFill>
                  <a:prstClr val="white">
                    <a:lumMod val="65000"/>
                  </a:prstClr>
                </a:solidFill>
              </a:rPr>
              <a:t>28.10.2024</a:t>
            </a:fld>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3" name="Content Placeholder 2"/>
          <p:cNvSpPr>
            <a:spLocks noGrp="1"/>
          </p:cNvSpPr>
          <p:nvPr>
            <p:ph idx="12" hasCustomPrompt="1"/>
          </p:nvPr>
        </p:nvSpPr>
        <p:spPr>
          <a:xfrm>
            <a:off x="6188363" y="1600202"/>
            <a:ext cx="5394037" cy="4095556"/>
          </a:xfrm>
        </p:spPr>
        <p:txBody>
          <a:bodyPr>
            <a:normAutofit/>
          </a:bodyPr>
          <a:lstStyle>
            <a:lvl1pPr marL="0" indent="0">
              <a:buNone/>
              <a:defRPr sz="1800" baseline="0"/>
            </a:lvl1pPr>
            <a:lvl2pPr marL="0" indent="0">
              <a:buFont typeface="Arial"/>
              <a:buNone/>
              <a:defRPr sz="1600">
                <a:solidFill>
                  <a:schemeClr val="tx1">
                    <a:lumMod val="65000"/>
                    <a:lumOff val="35000"/>
                  </a:schemeClr>
                </a:solidFill>
              </a:defRPr>
            </a:lvl2pPr>
            <a:lvl3pPr marL="914400" indent="0">
              <a:buFont typeface="Arial"/>
              <a:buNone/>
              <a:defRPr sz="1400">
                <a:solidFill>
                  <a:schemeClr val="tx1">
                    <a:lumMod val="65000"/>
                    <a:lumOff val="35000"/>
                  </a:schemeClr>
                </a:solidFill>
              </a:defRPr>
            </a:lvl3pPr>
            <a:lvl4pPr marL="1371600" indent="0">
              <a:buFont typeface="Arial"/>
              <a:buNone/>
              <a:defRPr sz="1200">
                <a:solidFill>
                  <a:schemeClr val="tx1">
                    <a:lumMod val="65000"/>
                    <a:lumOff val="35000"/>
                  </a:schemeClr>
                </a:solidFill>
              </a:defRPr>
            </a:lvl4pPr>
            <a:lvl5pPr marL="1828800" indent="0">
              <a:buFont typeface="Arial"/>
              <a:buNone/>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p:txBody>
      </p:sp>
      <p:pic>
        <p:nvPicPr>
          <p:cNvPr id="14" name="Picture 13"/>
          <p:cNvPicPr>
            <a:picLocks noChangeAspect="1"/>
          </p:cNvPicPr>
          <p:nvPr userDrawn="1"/>
        </p:nvPicPr>
        <p:blipFill>
          <a:blip r:embed="rId2"/>
          <a:stretch>
            <a:fillRect/>
          </a:stretch>
        </p:blipFill>
        <p:spPr>
          <a:xfrm>
            <a:off x="8393441" y="6507416"/>
            <a:ext cx="1738903" cy="175141"/>
          </a:xfrm>
          <a:prstGeom prst="rect">
            <a:avLst/>
          </a:prstGeom>
        </p:spPr>
      </p:pic>
      <p:pic>
        <p:nvPicPr>
          <p:cNvPr id="11" name="Picture 10"/>
          <p:cNvPicPr>
            <a:picLocks noChangeAspect="1"/>
          </p:cNvPicPr>
          <p:nvPr userDrawn="1"/>
        </p:nvPicPr>
        <p:blipFill>
          <a:blip r:embed="rId3"/>
          <a:stretch>
            <a:fillRect/>
          </a:stretch>
        </p:blipFill>
        <p:spPr>
          <a:xfrm>
            <a:off x="0" y="6394208"/>
            <a:ext cx="12192000" cy="463792"/>
          </a:xfrm>
          <a:prstGeom prst="rect">
            <a:avLst/>
          </a:prstGeom>
        </p:spPr>
      </p:pic>
    </p:spTree>
    <p:extLst>
      <p:ext uri="{BB962C8B-B14F-4D97-AF65-F5344CB8AC3E}">
        <p14:creationId xmlns:p14="http://schemas.microsoft.com/office/powerpoint/2010/main" val="19203162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A211E-A0ED-AD24-893A-E5C629A5A6D7}"/>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8" name="Text Placeholder 7">
            <a:extLst>
              <a:ext uri="{FF2B5EF4-FFF2-40B4-BE49-F238E27FC236}">
                <a16:creationId xmlns:a16="http://schemas.microsoft.com/office/drawing/2014/main" id="{C62F14AA-A7DA-3FFE-6EA9-6A8B2578B62F}"/>
              </a:ext>
            </a:extLst>
          </p:cNvPr>
          <p:cNvSpPr>
            <a:spLocks noGrp="1"/>
          </p:cNvSpPr>
          <p:nvPr>
            <p:ph type="body" sz="quarter" idx="10" hasCustomPrompt="1"/>
          </p:nvPr>
        </p:nvSpPr>
        <p:spPr>
          <a:xfrm>
            <a:off x="1181100" y="4328450"/>
            <a:ext cx="2163763" cy="277813"/>
          </a:xfrm>
          <a:prstGeom prst="rect">
            <a:avLst/>
          </a:prstGeom>
        </p:spPr>
        <p:txBody>
          <a:bodyPr anchor="ctr"/>
          <a:lstStyle>
            <a:lvl1pPr marL="0" indent="0" algn="ctr">
              <a:buFont typeface="Arial" panose="020B0604020202020204" pitchFamily="34" charset="0"/>
              <a:buNone/>
              <a:defRPr sz="1200" b="1" spc="300">
                <a:solidFill>
                  <a:schemeClr val="bg1"/>
                </a:solidFill>
                <a:latin typeface="Montserrat" pitchFamily="2" charset="77"/>
              </a:defRPr>
            </a:lvl1pPr>
          </a:lstStyle>
          <a:p>
            <a:pPr lvl="0"/>
            <a:r>
              <a:rPr lang="en-GB" dirty="0"/>
              <a:t>INNOVATIIVINEN</a:t>
            </a:r>
            <a:endParaRPr lang="en-FI" dirty="0"/>
          </a:p>
        </p:txBody>
      </p:sp>
      <p:sp>
        <p:nvSpPr>
          <p:cNvPr id="10" name="Text Placeholder 7">
            <a:extLst>
              <a:ext uri="{FF2B5EF4-FFF2-40B4-BE49-F238E27FC236}">
                <a16:creationId xmlns:a16="http://schemas.microsoft.com/office/drawing/2014/main" id="{87F96A13-B14B-D998-04E3-27BF4F88CBD8}"/>
              </a:ext>
            </a:extLst>
          </p:cNvPr>
          <p:cNvSpPr>
            <a:spLocks noGrp="1"/>
          </p:cNvSpPr>
          <p:nvPr>
            <p:ph type="body" sz="quarter" idx="11" hasCustomPrompt="1"/>
          </p:nvPr>
        </p:nvSpPr>
        <p:spPr>
          <a:xfrm>
            <a:off x="1181100" y="4745139"/>
            <a:ext cx="2163763" cy="277813"/>
          </a:xfrm>
          <a:prstGeom prst="rect">
            <a:avLst/>
          </a:prstGeom>
        </p:spPr>
        <p:txBody>
          <a:bodyPr anchor="ctr"/>
          <a:lstStyle>
            <a:lvl1pPr marL="0" indent="0" algn="ctr">
              <a:buFont typeface="Arial" panose="020B0604020202020204" pitchFamily="34" charset="0"/>
              <a:buNone/>
              <a:defRPr sz="1200" b="1" spc="300">
                <a:solidFill>
                  <a:schemeClr val="bg1"/>
                </a:solidFill>
                <a:latin typeface="Montserrat" pitchFamily="2" charset="77"/>
              </a:defRPr>
            </a:lvl1pPr>
          </a:lstStyle>
          <a:p>
            <a:pPr lvl="0"/>
            <a:r>
              <a:rPr lang="en-GB" dirty="0"/>
              <a:t>VASTUULLINEN</a:t>
            </a:r>
            <a:endParaRPr lang="en-FI" dirty="0"/>
          </a:p>
        </p:txBody>
      </p:sp>
      <p:sp>
        <p:nvSpPr>
          <p:cNvPr id="11" name="Text Placeholder 7">
            <a:extLst>
              <a:ext uri="{FF2B5EF4-FFF2-40B4-BE49-F238E27FC236}">
                <a16:creationId xmlns:a16="http://schemas.microsoft.com/office/drawing/2014/main" id="{8648CC18-7E6D-D84E-F004-B112FA1FCBE1}"/>
              </a:ext>
            </a:extLst>
          </p:cNvPr>
          <p:cNvSpPr>
            <a:spLocks noGrp="1"/>
          </p:cNvSpPr>
          <p:nvPr>
            <p:ph type="body" sz="quarter" idx="12" hasCustomPrompt="1"/>
          </p:nvPr>
        </p:nvSpPr>
        <p:spPr>
          <a:xfrm>
            <a:off x="1181100" y="5173403"/>
            <a:ext cx="2163763" cy="277813"/>
          </a:xfrm>
          <a:prstGeom prst="rect">
            <a:avLst/>
          </a:prstGeom>
        </p:spPr>
        <p:txBody>
          <a:bodyPr anchor="ctr"/>
          <a:lstStyle>
            <a:lvl1pPr marL="0" indent="0" algn="ctr">
              <a:buFont typeface="Arial" panose="020B0604020202020204" pitchFamily="34" charset="0"/>
              <a:buNone/>
              <a:defRPr sz="1200" b="1" spc="300">
                <a:solidFill>
                  <a:schemeClr val="bg1"/>
                </a:solidFill>
                <a:latin typeface="Montserrat" pitchFamily="2" charset="77"/>
              </a:defRPr>
            </a:lvl1pPr>
          </a:lstStyle>
          <a:p>
            <a:pPr lvl="0"/>
            <a:r>
              <a:rPr lang="en-GB" dirty="0"/>
              <a:t>LUOTETTAVA</a:t>
            </a:r>
            <a:endParaRPr lang="en-FI" dirty="0"/>
          </a:p>
        </p:txBody>
      </p:sp>
      <p:sp>
        <p:nvSpPr>
          <p:cNvPr id="12" name="Text Placeholder 7">
            <a:extLst>
              <a:ext uri="{FF2B5EF4-FFF2-40B4-BE49-F238E27FC236}">
                <a16:creationId xmlns:a16="http://schemas.microsoft.com/office/drawing/2014/main" id="{BC0BF463-7D86-351B-470E-6AD8DD80049A}"/>
              </a:ext>
            </a:extLst>
          </p:cNvPr>
          <p:cNvSpPr>
            <a:spLocks noGrp="1"/>
          </p:cNvSpPr>
          <p:nvPr>
            <p:ph type="body" sz="quarter" idx="13" hasCustomPrompt="1"/>
          </p:nvPr>
        </p:nvSpPr>
        <p:spPr>
          <a:xfrm>
            <a:off x="4062715" y="4293243"/>
            <a:ext cx="2847371" cy="845435"/>
          </a:xfrm>
          <a:prstGeom prst="rect">
            <a:avLst/>
          </a:prstGeom>
        </p:spPr>
        <p:txBody>
          <a:bodyPr/>
          <a:lstStyle>
            <a:lvl1pPr marL="171450" indent="-171450" algn="l">
              <a:buFont typeface="Arial" panose="020B0604020202020204" pitchFamily="34" charset="0"/>
              <a:buChar char="•"/>
              <a:defRPr sz="1100" b="0" spc="0">
                <a:solidFill>
                  <a:srgbClr val="D75D05"/>
                </a:solidFill>
                <a:latin typeface="Montserrat" pitchFamily="2" charset="77"/>
              </a:defRPr>
            </a:lvl1pPr>
          </a:lstStyle>
          <a:p>
            <a:pPr lvl="0"/>
            <a:r>
              <a:rPr lang="en-GB" sz="1100" spc="0" dirty="0"/>
              <a:t>EDESAUTTAA SUOMEN </a:t>
            </a:r>
            <a:r>
              <a:rPr lang="en-GB" sz="1100" b="1" spc="0" dirty="0"/>
              <a:t>HIILINEUTRAALIUSTAVOITETTA</a:t>
            </a:r>
          </a:p>
          <a:p>
            <a:pPr lvl="0"/>
            <a:r>
              <a:rPr lang="en-GB" sz="1100" spc="0" dirty="0"/>
              <a:t>VAHVA MARKKINAOSUUS </a:t>
            </a:r>
            <a:r>
              <a:rPr lang="en-GB" sz="1100" b="1" spc="0" dirty="0"/>
              <a:t>TUULIVOIMAN KÄSITTELIJÄNÄ</a:t>
            </a:r>
            <a:endParaRPr lang="en-FI" sz="1100" b="1" spc="0" dirty="0"/>
          </a:p>
        </p:txBody>
      </p:sp>
      <p:sp>
        <p:nvSpPr>
          <p:cNvPr id="13" name="Text Placeholder 7">
            <a:extLst>
              <a:ext uri="{FF2B5EF4-FFF2-40B4-BE49-F238E27FC236}">
                <a16:creationId xmlns:a16="http://schemas.microsoft.com/office/drawing/2014/main" id="{E0D39707-C6EC-7324-5057-42F2FBCD194F}"/>
              </a:ext>
            </a:extLst>
          </p:cNvPr>
          <p:cNvSpPr>
            <a:spLocks noGrp="1"/>
          </p:cNvSpPr>
          <p:nvPr>
            <p:ph type="body" sz="quarter" idx="14" hasCustomPrompt="1"/>
          </p:nvPr>
        </p:nvSpPr>
        <p:spPr>
          <a:xfrm>
            <a:off x="7616143" y="4293243"/>
            <a:ext cx="2847371" cy="845435"/>
          </a:xfrm>
          <a:prstGeom prst="rect">
            <a:avLst/>
          </a:prstGeom>
        </p:spPr>
        <p:txBody>
          <a:bodyPr/>
          <a:lstStyle>
            <a:lvl1pPr marL="171450" indent="-171450" algn="l">
              <a:buFont typeface="Arial" panose="020B0604020202020204" pitchFamily="34" charset="0"/>
              <a:buChar char="•"/>
              <a:defRPr sz="1100" b="0" spc="0">
                <a:solidFill>
                  <a:srgbClr val="221E4A"/>
                </a:solidFill>
                <a:latin typeface="Montserrat" pitchFamily="2" charset="77"/>
              </a:defRPr>
            </a:lvl1pPr>
          </a:lstStyle>
          <a:p>
            <a:pPr lvl="0"/>
            <a:r>
              <a:rPr lang="en-GB" sz="1100" spc="0" dirty="0">
                <a:solidFill>
                  <a:srgbClr val="221E4A"/>
                </a:solidFill>
              </a:rPr>
              <a:t>TARJOTA HUIPPUUNSA VIRITETYT </a:t>
            </a:r>
            <a:r>
              <a:rPr lang="en-GB" sz="1100" b="1" spc="0" dirty="0">
                <a:solidFill>
                  <a:srgbClr val="221E4A"/>
                </a:solidFill>
              </a:rPr>
              <a:t>PALVELUT</a:t>
            </a:r>
          </a:p>
          <a:p>
            <a:pPr lvl="0"/>
            <a:r>
              <a:rPr lang="en-GB" sz="1100" spc="0" dirty="0">
                <a:solidFill>
                  <a:srgbClr val="221E4A"/>
                </a:solidFill>
              </a:rPr>
              <a:t>TOIMIA</a:t>
            </a:r>
            <a:r>
              <a:rPr lang="en-GB" sz="1100" b="1" spc="0" dirty="0">
                <a:solidFill>
                  <a:srgbClr val="221E4A"/>
                </a:solidFill>
              </a:rPr>
              <a:t> MAA- JA MERITUULI- VOIMAN </a:t>
            </a:r>
            <a:r>
              <a:rPr lang="en-GB" sz="1100" spc="0" dirty="0">
                <a:solidFill>
                  <a:srgbClr val="221E4A"/>
                </a:solidFill>
              </a:rPr>
              <a:t>KESKITTYMÄNÄ</a:t>
            </a:r>
            <a:endParaRPr lang="en-FI" sz="1100" spc="0" dirty="0">
              <a:solidFill>
                <a:srgbClr val="221E4A"/>
              </a:solidFill>
            </a:endParaRPr>
          </a:p>
        </p:txBody>
      </p:sp>
      <p:sp>
        <p:nvSpPr>
          <p:cNvPr id="16" name="Text Placeholder 7">
            <a:extLst>
              <a:ext uri="{FF2B5EF4-FFF2-40B4-BE49-F238E27FC236}">
                <a16:creationId xmlns:a16="http://schemas.microsoft.com/office/drawing/2014/main" id="{85810997-72E9-5A7D-5AC9-1C1CB1F9A777}"/>
              </a:ext>
            </a:extLst>
          </p:cNvPr>
          <p:cNvSpPr>
            <a:spLocks noGrp="1"/>
          </p:cNvSpPr>
          <p:nvPr>
            <p:ph type="body" sz="quarter" idx="17" hasCustomPrompt="1"/>
          </p:nvPr>
        </p:nvSpPr>
        <p:spPr>
          <a:xfrm rot="16200000">
            <a:off x="4103845" y="5708134"/>
            <a:ext cx="764389" cy="335664"/>
          </a:xfrm>
          <a:prstGeom prst="rect">
            <a:avLst/>
          </a:prstGeom>
        </p:spPr>
        <p:txBody>
          <a:bodyPr/>
          <a:lstStyle>
            <a:lvl1pPr marL="0" indent="0" algn="ctr">
              <a:buFont typeface="Arial" panose="020B0604020202020204" pitchFamily="34" charset="0"/>
              <a:buNone/>
              <a:defRPr sz="2000" b="0" i="0" spc="300">
                <a:solidFill>
                  <a:schemeClr val="bg1"/>
                </a:solidFill>
                <a:latin typeface="Bebas Neue" panose="020B0606020202050201" pitchFamily="34" charset="77"/>
              </a:defRPr>
            </a:lvl1pPr>
          </a:lstStyle>
          <a:p>
            <a:pPr lvl="0"/>
            <a:r>
              <a:rPr lang="en-GB" dirty="0"/>
              <a:t>2035</a:t>
            </a:r>
            <a:endParaRPr lang="en-FI" dirty="0"/>
          </a:p>
        </p:txBody>
      </p:sp>
      <p:sp>
        <p:nvSpPr>
          <p:cNvPr id="19" name="Text Placeholder 7">
            <a:extLst>
              <a:ext uri="{FF2B5EF4-FFF2-40B4-BE49-F238E27FC236}">
                <a16:creationId xmlns:a16="http://schemas.microsoft.com/office/drawing/2014/main" id="{0D9D3639-CA59-026C-D030-598F8396E840}"/>
              </a:ext>
            </a:extLst>
          </p:cNvPr>
          <p:cNvSpPr>
            <a:spLocks noGrp="1"/>
          </p:cNvSpPr>
          <p:nvPr>
            <p:ph type="body" sz="quarter" idx="19" hasCustomPrompt="1"/>
          </p:nvPr>
        </p:nvSpPr>
        <p:spPr>
          <a:xfrm rot="16200000">
            <a:off x="7854046" y="5708134"/>
            <a:ext cx="764389" cy="335664"/>
          </a:xfrm>
          <a:prstGeom prst="rect">
            <a:avLst/>
          </a:prstGeom>
        </p:spPr>
        <p:txBody>
          <a:bodyPr/>
          <a:lstStyle>
            <a:lvl1pPr marL="0" indent="0" algn="ctr">
              <a:buFont typeface="Arial" panose="020B0604020202020204" pitchFamily="34" charset="0"/>
              <a:buNone/>
              <a:defRPr sz="2000" b="0" i="0" spc="300">
                <a:solidFill>
                  <a:schemeClr val="bg1"/>
                </a:solidFill>
                <a:latin typeface="Bebas Neue" panose="020B0606020202050201" pitchFamily="34" charset="77"/>
              </a:defRPr>
            </a:lvl1pPr>
          </a:lstStyle>
          <a:p>
            <a:pPr lvl="0"/>
            <a:r>
              <a:rPr lang="en-GB" dirty="0"/>
              <a:t>2035</a:t>
            </a:r>
            <a:endParaRPr lang="en-FI" dirty="0"/>
          </a:p>
        </p:txBody>
      </p:sp>
      <p:sp>
        <p:nvSpPr>
          <p:cNvPr id="20" name="Text Placeholder 7">
            <a:extLst>
              <a:ext uri="{FF2B5EF4-FFF2-40B4-BE49-F238E27FC236}">
                <a16:creationId xmlns:a16="http://schemas.microsoft.com/office/drawing/2014/main" id="{11A39BC3-4F06-4C8A-B522-BAAEEF144554}"/>
              </a:ext>
            </a:extLst>
          </p:cNvPr>
          <p:cNvSpPr>
            <a:spLocks noGrp="1"/>
          </p:cNvSpPr>
          <p:nvPr>
            <p:ph type="body" sz="quarter" idx="20" hasCustomPrompt="1"/>
          </p:nvPr>
        </p:nvSpPr>
        <p:spPr>
          <a:xfrm>
            <a:off x="1053667" y="1562583"/>
            <a:ext cx="2025569" cy="474081"/>
          </a:xfrm>
          <a:prstGeom prst="rect">
            <a:avLst/>
          </a:prstGeom>
        </p:spPr>
        <p:txBody>
          <a:bodyPr anchor="ctr"/>
          <a:lstStyle>
            <a:lvl1pPr marL="0" indent="0" algn="l">
              <a:buFont typeface="Arial" panose="020B0604020202020204" pitchFamily="34" charset="0"/>
              <a:buNone/>
              <a:defRPr sz="1100" b="0" spc="0">
                <a:solidFill>
                  <a:srgbClr val="221E4A"/>
                </a:solidFill>
                <a:latin typeface="Montserrat" pitchFamily="2" charset="77"/>
              </a:defRPr>
            </a:lvl1pPr>
          </a:lstStyle>
          <a:p>
            <a:pPr lvl="0"/>
            <a:r>
              <a:rPr lang="en-GB" sz="1100" spc="0" dirty="0"/>
              <a:t>USKOTTAVA JA LUOTETTAVA KUMPPANI</a:t>
            </a:r>
            <a:endParaRPr lang="en-FI" sz="1100" spc="0" dirty="0"/>
          </a:p>
        </p:txBody>
      </p:sp>
      <p:sp>
        <p:nvSpPr>
          <p:cNvPr id="21" name="Text Placeholder 7">
            <a:extLst>
              <a:ext uri="{FF2B5EF4-FFF2-40B4-BE49-F238E27FC236}">
                <a16:creationId xmlns:a16="http://schemas.microsoft.com/office/drawing/2014/main" id="{1A6BBB91-29BB-5EBF-987D-707EE44006A3}"/>
              </a:ext>
            </a:extLst>
          </p:cNvPr>
          <p:cNvSpPr>
            <a:spLocks noGrp="1"/>
          </p:cNvSpPr>
          <p:nvPr>
            <p:ph type="body" sz="quarter" idx="21" hasCustomPrompt="1"/>
          </p:nvPr>
        </p:nvSpPr>
        <p:spPr>
          <a:xfrm>
            <a:off x="4070431" y="902827"/>
            <a:ext cx="1792487" cy="474081"/>
          </a:xfrm>
          <a:prstGeom prst="rect">
            <a:avLst/>
          </a:prstGeom>
        </p:spPr>
        <p:txBody>
          <a:bodyPr anchor="ctr"/>
          <a:lstStyle>
            <a:lvl1pPr marL="0" indent="0" algn="l">
              <a:buFont typeface="Arial" panose="020B0604020202020204" pitchFamily="34" charset="0"/>
              <a:buNone/>
              <a:defRPr sz="1100" b="0" spc="0">
                <a:solidFill>
                  <a:srgbClr val="221E4A"/>
                </a:solidFill>
                <a:latin typeface="Montserrat" pitchFamily="2" charset="77"/>
              </a:defRPr>
            </a:lvl1pPr>
          </a:lstStyle>
          <a:p>
            <a:pPr lvl="0"/>
            <a:r>
              <a:rPr lang="en-GB" sz="1100" spc="0" dirty="0"/>
              <a:t>MUKANA TEOLLISUUDEN</a:t>
            </a:r>
            <a:br>
              <a:rPr lang="en-GB" sz="1100" spc="0" dirty="0"/>
            </a:br>
            <a:r>
              <a:rPr lang="en-GB" sz="1100" spc="0" dirty="0"/>
              <a:t>KEHITYKSESSÄ</a:t>
            </a:r>
          </a:p>
        </p:txBody>
      </p:sp>
      <p:sp>
        <p:nvSpPr>
          <p:cNvPr id="22" name="Text Placeholder 7">
            <a:extLst>
              <a:ext uri="{FF2B5EF4-FFF2-40B4-BE49-F238E27FC236}">
                <a16:creationId xmlns:a16="http://schemas.microsoft.com/office/drawing/2014/main" id="{D0665858-8256-E13F-49C0-9783BCAC37D2}"/>
              </a:ext>
            </a:extLst>
          </p:cNvPr>
          <p:cNvSpPr>
            <a:spLocks noGrp="1"/>
          </p:cNvSpPr>
          <p:nvPr>
            <p:ph type="body" sz="quarter" idx="22" hasCustomPrompt="1"/>
          </p:nvPr>
        </p:nvSpPr>
        <p:spPr>
          <a:xfrm>
            <a:off x="6441141" y="622386"/>
            <a:ext cx="1680428" cy="474081"/>
          </a:xfrm>
          <a:prstGeom prst="rect">
            <a:avLst/>
          </a:prstGeom>
        </p:spPr>
        <p:txBody>
          <a:bodyPr anchor="ctr"/>
          <a:lstStyle>
            <a:lvl1pPr marL="0" indent="0" algn="r">
              <a:buFont typeface="Arial" panose="020B0604020202020204" pitchFamily="34" charset="0"/>
              <a:buNone/>
              <a:defRPr sz="1100" b="0" spc="0">
                <a:solidFill>
                  <a:srgbClr val="221E4A"/>
                </a:solidFill>
                <a:latin typeface="Montserrat" pitchFamily="2" charset="77"/>
              </a:defRPr>
            </a:lvl1pPr>
          </a:lstStyle>
          <a:p>
            <a:pPr lvl="0"/>
            <a:r>
              <a:rPr lang="en-GB" sz="1100" spc="0" dirty="0"/>
              <a:t>SAUMATON YHTEISTYÖ KUMPPANEIDEN KANSSA</a:t>
            </a:r>
          </a:p>
        </p:txBody>
      </p:sp>
      <p:sp>
        <p:nvSpPr>
          <p:cNvPr id="23" name="Text Placeholder 7">
            <a:extLst>
              <a:ext uri="{FF2B5EF4-FFF2-40B4-BE49-F238E27FC236}">
                <a16:creationId xmlns:a16="http://schemas.microsoft.com/office/drawing/2014/main" id="{574535FA-A5EE-A2D6-1208-1B02365733F1}"/>
              </a:ext>
            </a:extLst>
          </p:cNvPr>
          <p:cNvSpPr>
            <a:spLocks noGrp="1"/>
          </p:cNvSpPr>
          <p:nvPr>
            <p:ph type="body" sz="quarter" idx="23" hasCustomPrompt="1"/>
          </p:nvPr>
        </p:nvSpPr>
        <p:spPr>
          <a:xfrm>
            <a:off x="8530542" y="717148"/>
            <a:ext cx="2025569" cy="845435"/>
          </a:xfrm>
          <a:prstGeom prst="rect">
            <a:avLst/>
          </a:prstGeom>
        </p:spPr>
        <p:txBody>
          <a:bodyPr anchor="ctr"/>
          <a:lstStyle>
            <a:lvl1pPr marL="0" indent="0" algn="r">
              <a:buFont typeface="Arial" panose="020B0604020202020204" pitchFamily="34" charset="0"/>
              <a:buNone/>
              <a:defRPr sz="1100" b="0" spc="0">
                <a:solidFill>
                  <a:srgbClr val="221E4A"/>
                </a:solidFill>
                <a:latin typeface="Montserrat" pitchFamily="2" charset="77"/>
              </a:defRPr>
            </a:lvl1pPr>
          </a:lstStyle>
          <a:p>
            <a:pPr lvl="0"/>
            <a:r>
              <a:rPr lang="en-GB" sz="1100" spc="0" dirty="0"/>
              <a:t>RIITTÄVÄ INFRA </a:t>
            </a:r>
            <a:br>
              <a:rPr lang="en-GB" sz="1100" spc="0" dirty="0"/>
            </a:br>
            <a:r>
              <a:rPr lang="en-GB" sz="1100" spc="0" dirty="0"/>
              <a:t>MERITUULIVOIMAN </a:t>
            </a:r>
            <a:br>
              <a:rPr lang="en-GB" sz="1100" spc="0" dirty="0"/>
            </a:br>
            <a:r>
              <a:rPr lang="en-GB" sz="1100" spc="0" dirty="0"/>
              <a:t>RAKENTAMISEEN </a:t>
            </a:r>
            <a:br>
              <a:rPr lang="en-GB" sz="1100" spc="0" dirty="0"/>
            </a:br>
            <a:r>
              <a:rPr lang="en-GB" sz="1100" spc="0" dirty="0"/>
              <a:t>JA HUOLTOON</a:t>
            </a:r>
          </a:p>
        </p:txBody>
      </p:sp>
    </p:spTree>
    <p:extLst>
      <p:ext uri="{BB962C8B-B14F-4D97-AF65-F5344CB8AC3E}">
        <p14:creationId xmlns:p14="http://schemas.microsoft.com/office/powerpoint/2010/main" val="19909154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descr="An aerial view of an island&#10;&#10;Description automatically generated">
            <a:extLst>
              <a:ext uri="{FF2B5EF4-FFF2-40B4-BE49-F238E27FC236}">
                <a16:creationId xmlns:a16="http://schemas.microsoft.com/office/drawing/2014/main" id="{6EA7EA90-4E5D-8E50-C938-EB4F42AE4DE8}"/>
              </a:ext>
            </a:extLst>
          </p:cNvPr>
          <p:cNvPicPr>
            <a:picLocks noChangeAspect="1"/>
          </p:cNvPicPr>
          <p:nvPr userDrawn="1"/>
        </p:nvPicPr>
        <p:blipFill>
          <a:blip r:embed="rId2"/>
          <a:stretch>
            <a:fillRect/>
          </a:stretch>
        </p:blipFill>
        <p:spPr>
          <a:xfrm>
            <a:off x="5638" y="-1"/>
            <a:ext cx="12186361" cy="6861173"/>
          </a:xfrm>
          <a:prstGeom prst="rect">
            <a:avLst/>
          </a:prstGeom>
        </p:spPr>
      </p:pic>
      <p:sp>
        <p:nvSpPr>
          <p:cNvPr id="13" name="Text Placeholder 7">
            <a:extLst>
              <a:ext uri="{FF2B5EF4-FFF2-40B4-BE49-F238E27FC236}">
                <a16:creationId xmlns:a16="http://schemas.microsoft.com/office/drawing/2014/main" id="{75A2F845-AED3-11E6-3955-2917933FA9D4}"/>
              </a:ext>
            </a:extLst>
          </p:cNvPr>
          <p:cNvSpPr>
            <a:spLocks noGrp="1"/>
          </p:cNvSpPr>
          <p:nvPr>
            <p:ph type="body" sz="quarter" idx="10" hasCustomPrompt="1"/>
          </p:nvPr>
        </p:nvSpPr>
        <p:spPr>
          <a:xfrm>
            <a:off x="295835" y="4140191"/>
            <a:ext cx="1435381" cy="297338"/>
          </a:xfrm>
          <a:prstGeom prst="rect">
            <a:avLst/>
          </a:prstGeom>
        </p:spPr>
        <p:txBody>
          <a:bodyPr anchor="ctr"/>
          <a:lstStyle>
            <a:lvl1pPr marL="0" indent="0" algn="r">
              <a:buFont typeface="Arial" panose="020B0604020202020204" pitchFamily="34" charset="0"/>
              <a:buNone/>
              <a:defRPr sz="1800" b="1" spc="0">
                <a:solidFill>
                  <a:schemeClr val="bg1"/>
                </a:solidFill>
                <a:latin typeface="Bebas Neue" panose="020B0606020202050201" pitchFamily="34" charset="77"/>
              </a:defRPr>
            </a:lvl1pPr>
          </a:lstStyle>
          <a:p>
            <a:pPr lvl="0"/>
            <a:r>
              <a:rPr lang="en-GB" dirty="0"/>
              <a:t>LAAJENNUSALUE</a:t>
            </a:r>
          </a:p>
        </p:txBody>
      </p:sp>
      <p:sp>
        <p:nvSpPr>
          <p:cNvPr id="14" name="Text Placeholder 7">
            <a:extLst>
              <a:ext uri="{FF2B5EF4-FFF2-40B4-BE49-F238E27FC236}">
                <a16:creationId xmlns:a16="http://schemas.microsoft.com/office/drawing/2014/main" id="{DF5F0D22-541F-A3DE-23A1-B2798053CCBA}"/>
              </a:ext>
            </a:extLst>
          </p:cNvPr>
          <p:cNvSpPr>
            <a:spLocks noGrp="1"/>
          </p:cNvSpPr>
          <p:nvPr>
            <p:ph type="body" sz="quarter" idx="11" hasCustomPrompt="1"/>
          </p:nvPr>
        </p:nvSpPr>
        <p:spPr>
          <a:xfrm>
            <a:off x="295835" y="4382238"/>
            <a:ext cx="1435381" cy="297338"/>
          </a:xfrm>
          <a:prstGeom prst="rect">
            <a:avLst/>
          </a:prstGeom>
        </p:spPr>
        <p:txBody>
          <a:bodyPr anchor="ctr"/>
          <a:lstStyle>
            <a:lvl1pPr marL="0" indent="0" algn="r">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2029</a:t>
            </a:r>
          </a:p>
        </p:txBody>
      </p:sp>
      <p:sp>
        <p:nvSpPr>
          <p:cNvPr id="15" name="Text Placeholder 7">
            <a:extLst>
              <a:ext uri="{FF2B5EF4-FFF2-40B4-BE49-F238E27FC236}">
                <a16:creationId xmlns:a16="http://schemas.microsoft.com/office/drawing/2014/main" id="{743D4C66-86DC-279D-8945-7B92DEC50BC7}"/>
              </a:ext>
            </a:extLst>
          </p:cNvPr>
          <p:cNvSpPr>
            <a:spLocks noGrp="1"/>
          </p:cNvSpPr>
          <p:nvPr>
            <p:ph type="body" sz="quarter" idx="12" hasCustomPrompt="1"/>
          </p:nvPr>
        </p:nvSpPr>
        <p:spPr>
          <a:xfrm>
            <a:off x="745778" y="2986305"/>
            <a:ext cx="1435381" cy="297338"/>
          </a:xfrm>
          <a:prstGeom prst="rect">
            <a:avLst/>
          </a:prstGeom>
        </p:spPr>
        <p:txBody>
          <a:bodyPr anchor="ctr"/>
          <a:lstStyle>
            <a:lvl1pPr marL="0" indent="0" algn="r">
              <a:buFont typeface="Arial" panose="020B0604020202020204" pitchFamily="34" charset="0"/>
              <a:buNone/>
              <a:defRPr sz="1800" b="1" spc="0">
                <a:solidFill>
                  <a:schemeClr val="bg1"/>
                </a:solidFill>
                <a:latin typeface="Bebas Neue" panose="020B0606020202050201" pitchFamily="34" charset="77"/>
              </a:defRPr>
            </a:lvl1pPr>
          </a:lstStyle>
          <a:p>
            <a:pPr lvl="0"/>
            <a:r>
              <a:rPr lang="en-GB" dirty="0"/>
              <a:t>LAAJENNUSALUE</a:t>
            </a:r>
          </a:p>
        </p:txBody>
      </p:sp>
      <p:sp>
        <p:nvSpPr>
          <p:cNvPr id="16" name="Text Placeholder 7">
            <a:extLst>
              <a:ext uri="{FF2B5EF4-FFF2-40B4-BE49-F238E27FC236}">
                <a16:creationId xmlns:a16="http://schemas.microsoft.com/office/drawing/2014/main" id="{0ACE0AEF-5B35-8E35-FC91-06611896506F}"/>
              </a:ext>
            </a:extLst>
          </p:cNvPr>
          <p:cNvSpPr>
            <a:spLocks noGrp="1"/>
          </p:cNvSpPr>
          <p:nvPr>
            <p:ph type="body" sz="quarter" idx="13" hasCustomPrompt="1"/>
          </p:nvPr>
        </p:nvSpPr>
        <p:spPr>
          <a:xfrm>
            <a:off x="745778" y="3228352"/>
            <a:ext cx="1435381" cy="297338"/>
          </a:xfrm>
          <a:prstGeom prst="rect">
            <a:avLst/>
          </a:prstGeom>
        </p:spPr>
        <p:txBody>
          <a:bodyPr anchor="ctr"/>
          <a:lstStyle>
            <a:lvl1pPr marL="0" indent="0" algn="r">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2025–</a:t>
            </a:r>
          </a:p>
        </p:txBody>
      </p:sp>
      <p:sp>
        <p:nvSpPr>
          <p:cNvPr id="17" name="Text Placeholder 7">
            <a:extLst>
              <a:ext uri="{FF2B5EF4-FFF2-40B4-BE49-F238E27FC236}">
                <a16:creationId xmlns:a16="http://schemas.microsoft.com/office/drawing/2014/main" id="{6E14C00B-E1B4-4B1D-1B29-2A2A9280E9D7}"/>
              </a:ext>
            </a:extLst>
          </p:cNvPr>
          <p:cNvSpPr>
            <a:spLocks noGrp="1"/>
          </p:cNvSpPr>
          <p:nvPr>
            <p:ph type="body" sz="quarter" idx="14" hasCustomPrompt="1"/>
          </p:nvPr>
        </p:nvSpPr>
        <p:spPr>
          <a:xfrm>
            <a:off x="4475948" y="1455048"/>
            <a:ext cx="1859537" cy="297338"/>
          </a:xfrm>
          <a:prstGeom prst="rect">
            <a:avLst/>
          </a:prstGeom>
        </p:spPr>
        <p:txBody>
          <a:bodyPr anchor="ctr"/>
          <a:lstStyle>
            <a:lvl1pPr marL="0" indent="0" algn="ctr">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LAAJENNETTU</a:t>
            </a:r>
          </a:p>
        </p:txBody>
      </p:sp>
      <p:sp>
        <p:nvSpPr>
          <p:cNvPr id="18" name="Text Placeholder 7">
            <a:extLst>
              <a:ext uri="{FF2B5EF4-FFF2-40B4-BE49-F238E27FC236}">
                <a16:creationId xmlns:a16="http://schemas.microsoft.com/office/drawing/2014/main" id="{F273770F-2441-881D-8ABC-1B5D764ED71F}"/>
              </a:ext>
            </a:extLst>
          </p:cNvPr>
          <p:cNvSpPr>
            <a:spLocks noGrp="1"/>
          </p:cNvSpPr>
          <p:nvPr>
            <p:ph type="body" sz="quarter" idx="15" hasCustomPrompt="1"/>
          </p:nvPr>
        </p:nvSpPr>
        <p:spPr>
          <a:xfrm>
            <a:off x="4688025" y="1992078"/>
            <a:ext cx="1435381" cy="297338"/>
          </a:xfrm>
          <a:prstGeom prst="rect">
            <a:avLst/>
          </a:prstGeom>
        </p:spPr>
        <p:txBody>
          <a:bodyPr anchor="ctr"/>
          <a:lstStyle>
            <a:lvl1pPr marL="0" indent="0" algn="ctr">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2029</a:t>
            </a:r>
          </a:p>
        </p:txBody>
      </p:sp>
      <p:sp>
        <p:nvSpPr>
          <p:cNvPr id="19" name="Text Placeholder 7">
            <a:extLst>
              <a:ext uri="{FF2B5EF4-FFF2-40B4-BE49-F238E27FC236}">
                <a16:creationId xmlns:a16="http://schemas.microsoft.com/office/drawing/2014/main" id="{5F6146B8-C433-E471-12C8-AAF4423EDDA9}"/>
              </a:ext>
            </a:extLst>
          </p:cNvPr>
          <p:cNvSpPr>
            <a:spLocks noGrp="1"/>
          </p:cNvSpPr>
          <p:nvPr>
            <p:ph type="body" sz="quarter" idx="16" hasCustomPrompt="1"/>
          </p:nvPr>
        </p:nvSpPr>
        <p:spPr>
          <a:xfrm>
            <a:off x="4475948" y="1723563"/>
            <a:ext cx="1859537" cy="297338"/>
          </a:xfrm>
          <a:prstGeom prst="rect">
            <a:avLst/>
          </a:prstGeom>
        </p:spPr>
        <p:txBody>
          <a:bodyPr anchor="ctr"/>
          <a:lstStyle>
            <a:lvl1pPr marL="0" indent="0" algn="ctr">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KÄÄNTÖYMPYRÄ</a:t>
            </a:r>
          </a:p>
        </p:txBody>
      </p:sp>
      <p:sp>
        <p:nvSpPr>
          <p:cNvPr id="20" name="Text Placeholder 7">
            <a:extLst>
              <a:ext uri="{FF2B5EF4-FFF2-40B4-BE49-F238E27FC236}">
                <a16:creationId xmlns:a16="http://schemas.microsoft.com/office/drawing/2014/main" id="{1BE5E61A-1C30-60D9-3FE9-E4307D49D750}"/>
              </a:ext>
            </a:extLst>
          </p:cNvPr>
          <p:cNvSpPr>
            <a:spLocks noGrp="1"/>
          </p:cNvSpPr>
          <p:nvPr>
            <p:ph type="body" sz="quarter" idx="17" hasCustomPrompt="1"/>
          </p:nvPr>
        </p:nvSpPr>
        <p:spPr>
          <a:xfrm>
            <a:off x="6769206" y="613219"/>
            <a:ext cx="1859537" cy="297338"/>
          </a:xfrm>
          <a:prstGeom prst="rect">
            <a:avLst/>
          </a:prstGeom>
        </p:spPr>
        <p:txBody>
          <a:bodyPr anchor="ctr"/>
          <a:lstStyle>
            <a:lvl1pPr marL="0" indent="0" algn="ctr">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MERIRAKENTAMISEN</a:t>
            </a:r>
          </a:p>
        </p:txBody>
      </p:sp>
      <p:sp>
        <p:nvSpPr>
          <p:cNvPr id="21" name="Text Placeholder 7">
            <a:extLst>
              <a:ext uri="{FF2B5EF4-FFF2-40B4-BE49-F238E27FC236}">
                <a16:creationId xmlns:a16="http://schemas.microsoft.com/office/drawing/2014/main" id="{0B707EA9-AF59-5B46-5074-7D04E9257BDE}"/>
              </a:ext>
            </a:extLst>
          </p:cNvPr>
          <p:cNvSpPr>
            <a:spLocks noGrp="1"/>
          </p:cNvSpPr>
          <p:nvPr>
            <p:ph type="body" sz="quarter" idx="18" hasCustomPrompt="1"/>
          </p:nvPr>
        </p:nvSpPr>
        <p:spPr>
          <a:xfrm>
            <a:off x="6769206" y="863376"/>
            <a:ext cx="1859537" cy="297338"/>
          </a:xfrm>
          <a:prstGeom prst="rect">
            <a:avLst/>
          </a:prstGeom>
        </p:spPr>
        <p:txBody>
          <a:bodyPr anchor="ctr"/>
          <a:lstStyle>
            <a:lvl1pPr marL="0" indent="0" algn="ctr">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PALVELUKESKUS</a:t>
            </a:r>
          </a:p>
        </p:txBody>
      </p:sp>
      <p:sp>
        <p:nvSpPr>
          <p:cNvPr id="22" name="Text Placeholder 7">
            <a:extLst>
              <a:ext uri="{FF2B5EF4-FFF2-40B4-BE49-F238E27FC236}">
                <a16:creationId xmlns:a16="http://schemas.microsoft.com/office/drawing/2014/main" id="{6C2A4DDE-BBAE-4928-56B4-1D418001CE2A}"/>
              </a:ext>
            </a:extLst>
          </p:cNvPr>
          <p:cNvSpPr>
            <a:spLocks noGrp="1"/>
          </p:cNvSpPr>
          <p:nvPr>
            <p:ph type="body" sz="quarter" idx="19" hasCustomPrompt="1"/>
          </p:nvPr>
        </p:nvSpPr>
        <p:spPr>
          <a:xfrm>
            <a:off x="6181376" y="2401780"/>
            <a:ext cx="1859537" cy="297338"/>
          </a:xfrm>
          <a:prstGeom prst="rect">
            <a:avLst/>
          </a:prstGeom>
        </p:spPr>
        <p:txBody>
          <a:bodyPr anchor="ctr"/>
          <a:lstStyle>
            <a:lvl1pPr marL="0" indent="0" algn="l">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UUSI SYVÄLAITURI 3</a:t>
            </a:r>
          </a:p>
        </p:txBody>
      </p:sp>
      <p:sp>
        <p:nvSpPr>
          <p:cNvPr id="23" name="Text Placeholder 7">
            <a:extLst>
              <a:ext uri="{FF2B5EF4-FFF2-40B4-BE49-F238E27FC236}">
                <a16:creationId xmlns:a16="http://schemas.microsoft.com/office/drawing/2014/main" id="{D6559D61-036E-B207-FAA5-8D60921FD748}"/>
              </a:ext>
            </a:extLst>
          </p:cNvPr>
          <p:cNvSpPr>
            <a:spLocks noGrp="1"/>
          </p:cNvSpPr>
          <p:nvPr>
            <p:ph type="body" sz="quarter" idx="20" hasCustomPrompt="1"/>
          </p:nvPr>
        </p:nvSpPr>
        <p:spPr>
          <a:xfrm>
            <a:off x="6181376" y="2608171"/>
            <a:ext cx="1859537" cy="297338"/>
          </a:xfrm>
          <a:prstGeom prst="rect">
            <a:avLst/>
          </a:prstGeom>
        </p:spPr>
        <p:txBody>
          <a:bodyPr anchor="ctr"/>
          <a:lstStyle>
            <a:lvl1pPr marL="0" indent="0" algn="l">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2025</a:t>
            </a:r>
          </a:p>
        </p:txBody>
      </p:sp>
      <p:sp>
        <p:nvSpPr>
          <p:cNvPr id="24" name="Text Placeholder 7">
            <a:extLst>
              <a:ext uri="{FF2B5EF4-FFF2-40B4-BE49-F238E27FC236}">
                <a16:creationId xmlns:a16="http://schemas.microsoft.com/office/drawing/2014/main" id="{BD77A067-3C02-4C91-ACCA-1FE7C754A339}"/>
              </a:ext>
            </a:extLst>
          </p:cNvPr>
          <p:cNvSpPr>
            <a:spLocks noGrp="1"/>
          </p:cNvSpPr>
          <p:nvPr>
            <p:ph type="body" sz="quarter" idx="21" hasCustomPrompt="1"/>
          </p:nvPr>
        </p:nvSpPr>
        <p:spPr>
          <a:xfrm>
            <a:off x="7432766" y="2837636"/>
            <a:ext cx="1643501" cy="297338"/>
          </a:xfrm>
          <a:prstGeom prst="rect">
            <a:avLst/>
          </a:prstGeom>
        </p:spPr>
        <p:txBody>
          <a:bodyPr anchor="ctr"/>
          <a:lstStyle>
            <a:lvl1pPr marL="0" indent="0" algn="l">
              <a:lnSpc>
                <a:spcPct val="100000"/>
              </a:lnSpc>
              <a:buFont typeface="Arial" panose="020B0604020202020204" pitchFamily="34" charset="0"/>
              <a:buNone/>
              <a:defRPr sz="1800" b="1" spc="0">
                <a:solidFill>
                  <a:schemeClr val="bg1"/>
                </a:solidFill>
                <a:latin typeface="Bebas Neue" panose="020B0606020202050201" pitchFamily="34" charset="77"/>
              </a:defRPr>
            </a:lvl1pPr>
          </a:lstStyle>
          <a:p>
            <a:pPr lvl="0"/>
            <a:r>
              <a:rPr lang="en-GB" dirty="0"/>
              <a:t>UUDET</a:t>
            </a:r>
          </a:p>
        </p:txBody>
      </p:sp>
      <p:sp>
        <p:nvSpPr>
          <p:cNvPr id="25" name="Text Placeholder 7">
            <a:extLst>
              <a:ext uri="{FF2B5EF4-FFF2-40B4-BE49-F238E27FC236}">
                <a16:creationId xmlns:a16="http://schemas.microsoft.com/office/drawing/2014/main" id="{134329F8-6762-83BF-8B94-7A53D87BBABB}"/>
              </a:ext>
            </a:extLst>
          </p:cNvPr>
          <p:cNvSpPr>
            <a:spLocks noGrp="1"/>
          </p:cNvSpPr>
          <p:nvPr>
            <p:ph type="body" sz="quarter" idx="22" hasCustomPrompt="1"/>
          </p:nvPr>
        </p:nvSpPr>
        <p:spPr>
          <a:xfrm>
            <a:off x="7432766" y="3273492"/>
            <a:ext cx="1643501" cy="297338"/>
          </a:xfrm>
          <a:prstGeom prst="rect">
            <a:avLst/>
          </a:prstGeom>
        </p:spPr>
        <p:txBody>
          <a:bodyPr anchor="ctr"/>
          <a:lstStyle>
            <a:lvl1pPr marL="0" indent="0" algn="l">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2030</a:t>
            </a:r>
          </a:p>
        </p:txBody>
      </p:sp>
      <p:sp>
        <p:nvSpPr>
          <p:cNvPr id="26" name="Text Placeholder 7">
            <a:extLst>
              <a:ext uri="{FF2B5EF4-FFF2-40B4-BE49-F238E27FC236}">
                <a16:creationId xmlns:a16="http://schemas.microsoft.com/office/drawing/2014/main" id="{1AD8C51A-94ED-5280-E27A-7D158034D4AF}"/>
              </a:ext>
            </a:extLst>
          </p:cNvPr>
          <p:cNvSpPr>
            <a:spLocks noGrp="1"/>
          </p:cNvSpPr>
          <p:nvPr>
            <p:ph type="body" sz="quarter" idx="23" hasCustomPrompt="1"/>
          </p:nvPr>
        </p:nvSpPr>
        <p:spPr>
          <a:xfrm>
            <a:off x="7432766" y="3028468"/>
            <a:ext cx="1643501" cy="297338"/>
          </a:xfrm>
          <a:prstGeom prst="rect">
            <a:avLst/>
          </a:prstGeom>
        </p:spPr>
        <p:txBody>
          <a:bodyPr anchor="ctr"/>
          <a:lstStyle>
            <a:lvl1pPr marL="0" indent="0" algn="l">
              <a:lnSpc>
                <a:spcPct val="100000"/>
              </a:lnSpc>
              <a:buFont typeface="Arial" panose="020B0604020202020204" pitchFamily="34" charset="0"/>
              <a:buNone/>
              <a:defRPr sz="1800" b="1" spc="0">
                <a:solidFill>
                  <a:schemeClr val="bg1"/>
                </a:solidFill>
                <a:latin typeface="Bebas Neue" panose="020B0606020202050201" pitchFamily="34" charset="77"/>
              </a:defRPr>
            </a:lvl1pPr>
          </a:lstStyle>
          <a:p>
            <a:pPr lvl="0"/>
            <a:r>
              <a:rPr lang="en-GB" dirty="0"/>
              <a:t>SYVÄLAITURIT 4 &amp; 5</a:t>
            </a:r>
          </a:p>
        </p:txBody>
      </p:sp>
      <p:sp>
        <p:nvSpPr>
          <p:cNvPr id="27" name="Text Placeholder 7">
            <a:extLst>
              <a:ext uri="{FF2B5EF4-FFF2-40B4-BE49-F238E27FC236}">
                <a16:creationId xmlns:a16="http://schemas.microsoft.com/office/drawing/2014/main" id="{D1883FAF-EC68-EF52-ACA9-AF3254288B13}"/>
              </a:ext>
            </a:extLst>
          </p:cNvPr>
          <p:cNvSpPr>
            <a:spLocks noGrp="1"/>
          </p:cNvSpPr>
          <p:nvPr>
            <p:ph type="body" sz="quarter" idx="24" hasCustomPrompt="1"/>
          </p:nvPr>
        </p:nvSpPr>
        <p:spPr>
          <a:xfrm rot="21094471">
            <a:off x="-157163" y="1766425"/>
            <a:ext cx="3557588" cy="333837"/>
          </a:xfrm>
          <a:prstGeom prst="rect">
            <a:avLst/>
          </a:prstGeom>
        </p:spPr>
        <p:txBody>
          <a:bodyPr anchor="ctr"/>
          <a:lstStyle>
            <a:lvl1pPr marL="0" indent="0" algn="ctr">
              <a:lnSpc>
                <a:spcPct val="100000"/>
              </a:lnSpc>
              <a:buFont typeface="Arial" panose="020B0604020202020204" pitchFamily="34" charset="0"/>
              <a:buNone/>
              <a:defRPr sz="1900" b="1" spc="0">
                <a:solidFill>
                  <a:schemeClr val="bg1"/>
                </a:solidFill>
                <a:latin typeface="Bebas Neue" panose="020B0606020202050201" pitchFamily="34" charset="77"/>
              </a:defRPr>
            </a:lvl1pPr>
          </a:lstStyle>
          <a:p>
            <a:pPr lvl="0"/>
            <a:r>
              <a:rPr lang="en-GB" dirty="0"/>
              <a:t>VÄYLÄN SYVENTÄMINEN</a:t>
            </a:r>
          </a:p>
        </p:txBody>
      </p:sp>
      <p:sp>
        <p:nvSpPr>
          <p:cNvPr id="28" name="Text Placeholder 7">
            <a:extLst>
              <a:ext uri="{FF2B5EF4-FFF2-40B4-BE49-F238E27FC236}">
                <a16:creationId xmlns:a16="http://schemas.microsoft.com/office/drawing/2014/main" id="{59B5263C-5E30-3511-FFFE-0D270341D7C8}"/>
              </a:ext>
            </a:extLst>
          </p:cNvPr>
          <p:cNvSpPr>
            <a:spLocks noGrp="1"/>
          </p:cNvSpPr>
          <p:nvPr>
            <p:ph type="body" sz="quarter" idx="25" hasCustomPrompt="1"/>
          </p:nvPr>
        </p:nvSpPr>
        <p:spPr>
          <a:xfrm>
            <a:off x="2907569" y="1621717"/>
            <a:ext cx="1435381" cy="297338"/>
          </a:xfrm>
          <a:prstGeom prst="rect">
            <a:avLst/>
          </a:prstGeom>
        </p:spPr>
        <p:txBody>
          <a:bodyPr anchor="ctr"/>
          <a:lstStyle>
            <a:lvl1pPr marL="0" indent="0" algn="ctr">
              <a:buFont typeface="Arial" panose="020B0604020202020204" pitchFamily="34" charset="0"/>
              <a:buNone/>
              <a:defRPr sz="1600" b="0" i="0" spc="0">
                <a:solidFill>
                  <a:schemeClr val="bg1"/>
                </a:solidFill>
                <a:latin typeface="Bebas Neue" panose="020B0606020202050201" pitchFamily="34" charset="77"/>
              </a:defRPr>
            </a:lvl1pPr>
          </a:lstStyle>
          <a:p>
            <a:pPr lvl="0"/>
            <a:r>
              <a:rPr lang="en-GB" dirty="0"/>
              <a:t>2029</a:t>
            </a:r>
          </a:p>
        </p:txBody>
      </p:sp>
      <p:sp>
        <p:nvSpPr>
          <p:cNvPr id="29" name="Text Placeholder 7">
            <a:extLst>
              <a:ext uri="{FF2B5EF4-FFF2-40B4-BE49-F238E27FC236}">
                <a16:creationId xmlns:a16="http://schemas.microsoft.com/office/drawing/2014/main" id="{D8DC8D24-6632-9C5F-8425-FEE8189CFF78}"/>
              </a:ext>
            </a:extLst>
          </p:cNvPr>
          <p:cNvSpPr>
            <a:spLocks noGrp="1"/>
          </p:cNvSpPr>
          <p:nvPr>
            <p:ph type="body" sz="quarter" idx="26" hasCustomPrompt="1"/>
          </p:nvPr>
        </p:nvSpPr>
        <p:spPr>
          <a:xfrm>
            <a:off x="745778" y="5431608"/>
            <a:ext cx="2468910" cy="677523"/>
          </a:xfrm>
          <a:prstGeom prst="rect">
            <a:avLst/>
          </a:prstGeom>
        </p:spPr>
        <p:txBody>
          <a:bodyPr anchor="ctr"/>
          <a:lstStyle>
            <a:lvl1pPr marL="0" indent="0" algn="l">
              <a:lnSpc>
                <a:spcPct val="100000"/>
              </a:lnSpc>
              <a:spcBef>
                <a:spcPts val="600"/>
              </a:spcBef>
              <a:buFont typeface="Arial" panose="020B0604020202020204" pitchFamily="34" charset="0"/>
              <a:buNone/>
              <a:defRPr sz="2600" b="1" spc="0">
                <a:solidFill>
                  <a:schemeClr val="bg1"/>
                </a:solidFill>
                <a:latin typeface="Bebas Neue" panose="020B0606020202050201" pitchFamily="34" charset="77"/>
              </a:defRPr>
            </a:lvl1pPr>
          </a:lstStyle>
          <a:p>
            <a:pPr lvl="0"/>
            <a:r>
              <a:rPr lang="en-GB" dirty="0"/>
              <a:t>PERÄMEREN VILKKAIN SATAMA</a:t>
            </a:r>
          </a:p>
        </p:txBody>
      </p:sp>
      <p:sp>
        <p:nvSpPr>
          <p:cNvPr id="30" name="Text Placeholder 7">
            <a:extLst>
              <a:ext uri="{FF2B5EF4-FFF2-40B4-BE49-F238E27FC236}">
                <a16:creationId xmlns:a16="http://schemas.microsoft.com/office/drawing/2014/main" id="{E967812E-F393-29C7-8F56-636CF0C3A378}"/>
              </a:ext>
            </a:extLst>
          </p:cNvPr>
          <p:cNvSpPr>
            <a:spLocks noGrp="1"/>
          </p:cNvSpPr>
          <p:nvPr>
            <p:ph type="body" sz="quarter" idx="27" hasCustomPrompt="1"/>
          </p:nvPr>
        </p:nvSpPr>
        <p:spPr>
          <a:xfrm>
            <a:off x="9444039" y="714374"/>
            <a:ext cx="2199368" cy="800099"/>
          </a:xfrm>
          <a:prstGeom prst="rect">
            <a:avLst/>
          </a:prstGeom>
        </p:spPr>
        <p:txBody>
          <a:bodyPr anchor="ctr"/>
          <a:lstStyle>
            <a:lvl1pPr marL="0" indent="0" algn="ctr">
              <a:lnSpc>
                <a:spcPct val="100000"/>
              </a:lnSpc>
              <a:buFont typeface="Arial" panose="020B0604020202020204" pitchFamily="34" charset="0"/>
              <a:buNone/>
              <a:defRPr sz="1900" b="1" spc="0">
                <a:solidFill>
                  <a:srgbClr val="221E4A"/>
                </a:solidFill>
                <a:latin typeface="Bebas Neue" panose="020B0606020202050201" pitchFamily="34" charset="77"/>
              </a:defRPr>
            </a:lvl1pPr>
          </a:lstStyle>
          <a:p>
            <a:pPr lvl="0"/>
            <a:r>
              <a:rPr lang="en-GB" dirty="0"/>
              <a:t>RAAHEN SATAMA ON YKSI </a:t>
            </a:r>
            <a:r>
              <a:rPr lang="en-GB" dirty="0" err="1"/>
              <a:t>Kahdestatoista</a:t>
            </a:r>
            <a:r>
              <a:rPr lang="en-GB" dirty="0"/>
              <a:t> tent-t </a:t>
            </a:r>
            <a:r>
              <a:rPr lang="en-GB" dirty="0" err="1"/>
              <a:t>satamasta</a:t>
            </a:r>
            <a:r>
              <a:rPr lang="en-GB" dirty="0"/>
              <a:t> </a:t>
            </a:r>
            <a:r>
              <a:rPr lang="en-GB" dirty="0" err="1"/>
              <a:t>suomessa</a:t>
            </a:r>
            <a:endParaRPr lang="en-GB" dirty="0"/>
          </a:p>
        </p:txBody>
      </p:sp>
      <p:sp>
        <p:nvSpPr>
          <p:cNvPr id="31" name="Text Placeholder 7">
            <a:extLst>
              <a:ext uri="{FF2B5EF4-FFF2-40B4-BE49-F238E27FC236}">
                <a16:creationId xmlns:a16="http://schemas.microsoft.com/office/drawing/2014/main" id="{D1D58B4C-D792-69F8-B63D-CB2D17C37446}"/>
              </a:ext>
            </a:extLst>
          </p:cNvPr>
          <p:cNvSpPr>
            <a:spLocks noGrp="1"/>
          </p:cNvSpPr>
          <p:nvPr>
            <p:ph type="body" sz="quarter" idx="28" hasCustomPrompt="1"/>
          </p:nvPr>
        </p:nvSpPr>
        <p:spPr>
          <a:xfrm>
            <a:off x="9444039" y="2471737"/>
            <a:ext cx="2199368" cy="442914"/>
          </a:xfrm>
          <a:prstGeom prst="rect">
            <a:avLst/>
          </a:prstGeom>
        </p:spPr>
        <p:txBody>
          <a:bodyPr anchor="ctr"/>
          <a:lstStyle>
            <a:lvl1pPr marL="0" indent="0" algn="ctr">
              <a:lnSpc>
                <a:spcPct val="100000"/>
              </a:lnSpc>
              <a:buFont typeface="Arial" panose="020B0604020202020204" pitchFamily="34" charset="0"/>
              <a:buNone/>
              <a:defRPr sz="1900" b="1" spc="0">
                <a:solidFill>
                  <a:srgbClr val="221E4A"/>
                </a:solidFill>
                <a:latin typeface="Bebas Neue" panose="020B0606020202050201" pitchFamily="34" charset="77"/>
              </a:defRPr>
            </a:lvl1pPr>
          </a:lstStyle>
          <a:p>
            <a:pPr lvl="0"/>
            <a:r>
              <a:rPr lang="en-GB" dirty="0"/>
              <a:t>T/KEM-KAAVOITUS KOKO SATAMA-ALUEELLE</a:t>
            </a:r>
          </a:p>
        </p:txBody>
      </p:sp>
      <p:sp>
        <p:nvSpPr>
          <p:cNvPr id="32" name="Text Placeholder 7">
            <a:extLst>
              <a:ext uri="{FF2B5EF4-FFF2-40B4-BE49-F238E27FC236}">
                <a16:creationId xmlns:a16="http://schemas.microsoft.com/office/drawing/2014/main" id="{D994D6C6-0F7B-F762-B9AB-3FDB9E492762}"/>
              </a:ext>
            </a:extLst>
          </p:cNvPr>
          <p:cNvSpPr>
            <a:spLocks noGrp="1"/>
          </p:cNvSpPr>
          <p:nvPr>
            <p:ph type="body" sz="quarter" idx="29" hasCustomPrompt="1"/>
          </p:nvPr>
        </p:nvSpPr>
        <p:spPr>
          <a:xfrm>
            <a:off x="9444039" y="3021804"/>
            <a:ext cx="2199368" cy="728663"/>
          </a:xfrm>
          <a:prstGeom prst="rect">
            <a:avLst/>
          </a:prstGeom>
        </p:spPr>
        <p:txBody>
          <a:bodyPr anchor="ctr"/>
          <a:lstStyle>
            <a:lvl1pPr marL="0" indent="0" algn="ctr">
              <a:lnSpc>
                <a:spcPct val="100000"/>
              </a:lnSpc>
              <a:buFont typeface="Arial" panose="020B0604020202020204" pitchFamily="34" charset="0"/>
              <a:buNone/>
              <a:defRPr sz="900" b="0" spc="0">
                <a:solidFill>
                  <a:srgbClr val="221E4A"/>
                </a:solidFill>
                <a:latin typeface="Montserrat" pitchFamily="2" charset="77"/>
              </a:defRPr>
            </a:lvl1pPr>
          </a:lstStyle>
          <a:p>
            <a:pPr lvl="0"/>
            <a:r>
              <a:rPr lang="en-GB" dirty="0"/>
              <a:t>T/KEM-</a:t>
            </a:r>
            <a:r>
              <a:rPr lang="en-GB" dirty="0" err="1"/>
              <a:t>kaava</a:t>
            </a:r>
            <a:r>
              <a:rPr lang="en-GB" dirty="0"/>
              <a:t> </a:t>
            </a:r>
            <a:r>
              <a:rPr lang="en-GB" dirty="0" err="1"/>
              <a:t>viittaa</a:t>
            </a:r>
            <a:r>
              <a:rPr lang="en-GB" dirty="0"/>
              <a:t> </a:t>
            </a:r>
            <a:r>
              <a:rPr lang="en-GB" dirty="0" err="1"/>
              <a:t>teollisuus</a:t>
            </a:r>
            <a:r>
              <a:rPr lang="en-GB" dirty="0"/>
              <a:t>- </a:t>
            </a:r>
            <a:r>
              <a:rPr lang="en-GB" dirty="0" err="1"/>
              <a:t>ja</a:t>
            </a:r>
            <a:r>
              <a:rPr lang="en-GB" dirty="0"/>
              <a:t> </a:t>
            </a:r>
            <a:r>
              <a:rPr lang="en-GB" dirty="0" err="1"/>
              <a:t>varastorakennusten</a:t>
            </a:r>
            <a:r>
              <a:rPr lang="en-GB" dirty="0"/>
              <a:t> </a:t>
            </a:r>
            <a:r>
              <a:rPr lang="en-GB" dirty="0" err="1"/>
              <a:t>alueeseen</a:t>
            </a:r>
            <a:r>
              <a:rPr lang="en-GB" dirty="0"/>
              <a:t>, </a:t>
            </a:r>
            <a:r>
              <a:rPr lang="en-GB" dirty="0" err="1"/>
              <a:t>jolle</a:t>
            </a:r>
            <a:r>
              <a:rPr lang="en-GB" dirty="0"/>
              <a:t> </a:t>
            </a:r>
            <a:r>
              <a:rPr lang="en-GB" dirty="0" err="1"/>
              <a:t>saa</a:t>
            </a:r>
            <a:r>
              <a:rPr lang="en-GB" dirty="0"/>
              <a:t> </a:t>
            </a:r>
            <a:r>
              <a:rPr lang="en-GB" dirty="0" err="1"/>
              <a:t>sijoittaa</a:t>
            </a:r>
            <a:r>
              <a:rPr lang="en-GB" dirty="0"/>
              <a:t> </a:t>
            </a:r>
            <a:r>
              <a:rPr lang="en-GB" dirty="0" err="1"/>
              <a:t>merkittävän</a:t>
            </a:r>
            <a:r>
              <a:rPr lang="en-GB" dirty="0"/>
              <a:t>, </a:t>
            </a:r>
            <a:r>
              <a:rPr lang="en-GB" dirty="0" err="1"/>
              <a:t>vaarallisia</a:t>
            </a:r>
            <a:r>
              <a:rPr lang="en-GB" dirty="0"/>
              <a:t> </a:t>
            </a:r>
            <a:r>
              <a:rPr lang="en-GB" dirty="0" err="1"/>
              <a:t>kemikaaleja</a:t>
            </a:r>
            <a:r>
              <a:rPr lang="en-GB" dirty="0"/>
              <a:t> </a:t>
            </a:r>
            <a:r>
              <a:rPr lang="en-GB" dirty="0" err="1"/>
              <a:t>valmistavan</a:t>
            </a:r>
            <a:r>
              <a:rPr lang="en-GB" dirty="0"/>
              <a:t> tai </a:t>
            </a:r>
            <a:r>
              <a:rPr lang="en-GB" dirty="0" err="1"/>
              <a:t>varastoivan</a:t>
            </a:r>
            <a:r>
              <a:rPr lang="en-GB" dirty="0"/>
              <a:t> </a:t>
            </a:r>
            <a:r>
              <a:rPr lang="en-GB" dirty="0" err="1"/>
              <a:t>laitoksen</a:t>
            </a:r>
            <a:r>
              <a:rPr lang="en-GB" dirty="0"/>
              <a:t>.</a:t>
            </a:r>
          </a:p>
        </p:txBody>
      </p:sp>
      <p:sp>
        <p:nvSpPr>
          <p:cNvPr id="33" name="Text Placeholder 7">
            <a:extLst>
              <a:ext uri="{FF2B5EF4-FFF2-40B4-BE49-F238E27FC236}">
                <a16:creationId xmlns:a16="http://schemas.microsoft.com/office/drawing/2014/main" id="{47DE25B2-08A3-5216-FC41-CF859BFD21BE}"/>
              </a:ext>
            </a:extLst>
          </p:cNvPr>
          <p:cNvSpPr>
            <a:spLocks noGrp="1"/>
          </p:cNvSpPr>
          <p:nvPr>
            <p:ph type="body" sz="quarter" idx="30" hasCustomPrompt="1"/>
          </p:nvPr>
        </p:nvSpPr>
        <p:spPr>
          <a:xfrm>
            <a:off x="9444039" y="4747018"/>
            <a:ext cx="2199368" cy="1443039"/>
          </a:xfrm>
          <a:prstGeom prst="rect">
            <a:avLst/>
          </a:prstGeom>
        </p:spPr>
        <p:txBody>
          <a:bodyPr anchor="ctr"/>
          <a:lstStyle>
            <a:lvl1pPr marL="0" indent="0" algn="ctr">
              <a:lnSpc>
                <a:spcPct val="100000"/>
              </a:lnSpc>
              <a:buFont typeface="Arial" panose="020B0604020202020204" pitchFamily="34" charset="0"/>
              <a:buNone/>
              <a:defRPr sz="1900" b="1" spc="0">
                <a:solidFill>
                  <a:srgbClr val="221E4A"/>
                </a:solidFill>
                <a:latin typeface="Bebas Neue" panose="020B0606020202050201" pitchFamily="34" charset="77"/>
              </a:defRPr>
            </a:lvl1pPr>
          </a:lstStyle>
          <a:p>
            <a:pPr lvl="0"/>
            <a:r>
              <a:rPr lang="en-GB" dirty="0"/>
              <a:t>TUULIVOIMAOSAAMISTA KEHITTÄMÄLLÄ KEHITETÄÄN ALUETALOUDELLISTA ARVOA KOKO SEUTUKUNNALLE</a:t>
            </a:r>
          </a:p>
        </p:txBody>
      </p:sp>
      <p:sp>
        <p:nvSpPr>
          <p:cNvPr id="34" name="Text Placeholder 7">
            <a:extLst>
              <a:ext uri="{FF2B5EF4-FFF2-40B4-BE49-F238E27FC236}">
                <a16:creationId xmlns:a16="http://schemas.microsoft.com/office/drawing/2014/main" id="{7F781F87-9265-F4C7-FCCE-A98CCB0664FF}"/>
              </a:ext>
            </a:extLst>
          </p:cNvPr>
          <p:cNvSpPr>
            <a:spLocks noGrp="1"/>
          </p:cNvSpPr>
          <p:nvPr>
            <p:ph type="body" sz="quarter" idx="31" hasCustomPrompt="1"/>
          </p:nvPr>
        </p:nvSpPr>
        <p:spPr>
          <a:xfrm>
            <a:off x="4691858" y="1012045"/>
            <a:ext cx="1435381" cy="297338"/>
          </a:xfrm>
          <a:prstGeom prst="rect">
            <a:avLst/>
          </a:prstGeom>
        </p:spPr>
        <p:txBody>
          <a:bodyPr anchor="ctr"/>
          <a:lstStyle>
            <a:lvl1pPr marL="0" indent="0" algn="ctr">
              <a:buFont typeface="Arial" panose="020B0604020202020204" pitchFamily="34" charset="0"/>
              <a:buNone/>
              <a:defRPr sz="900" b="0" i="0" spc="0">
                <a:solidFill>
                  <a:schemeClr val="bg1"/>
                </a:solidFill>
                <a:latin typeface="Montserrat" pitchFamily="2" charset="77"/>
              </a:defRPr>
            </a:lvl1pPr>
          </a:lstStyle>
          <a:p>
            <a:pPr lvl="0"/>
            <a:r>
              <a:rPr lang="en-GB" dirty="0" err="1"/>
              <a:t>Väylän</a:t>
            </a:r>
            <a:r>
              <a:rPr lang="en-GB" dirty="0"/>
              <a:t> </a:t>
            </a:r>
            <a:r>
              <a:rPr lang="en-GB" dirty="0" err="1"/>
              <a:t>syvennyksen</a:t>
            </a:r>
            <a:r>
              <a:rPr lang="en-GB" dirty="0"/>
              <a:t> </a:t>
            </a:r>
            <a:r>
              <a:rPr lang="en-GB" dirty="0" err="1"/>
              <a:t>yhteydessä</a:t>
            </a:r>
            <a:endParaRPr lang="en-GB" dirty="0"/>
          </a:p>
        </p:txBody>
      </p:sp>
    </p:spTree>
    <p:extLst>
      <p:ext uri="{BB962C8B-B14F-4D97-AF65-F5344CB8AC3E}">
        <p14:creationId xmlns:p14="http://schemas.microsoft.com/office/powerpoint/2010/main" val="17930166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FCBBD2-D868-5996-7E77-589D3FC3A27A}"/>
              </a:ext>
            </a:extLst>
          </p:cNvPr>
          <p:cNvPicPr>
            <a:picLocks noChangeAspect="1"/>
          </p:cNvPicPr>
          <p:nvPr userDrawn="1"/>
        </p:nvPicPr>
        <p:blipFill>
          <a:blip r:embed="rId2">
            <a:alphaModFix amt="59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89169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8857-7574-CB2F-0F4C-5D90CC3825F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94256C6-4995-DB93-4F06-AE8D13CD1C42}"/>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ED950987-3075-2E57-33FD-0B15FF146D9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A2795D67-3DD3-95F8-1FE3-B3DCC57AEBB4}"/>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6" name="Footer Placeholder 5">
            <a:extLst>
              <a:ext uri="{FF2B5EF4-FFF2-40B4-BE49-F238E27FC236}">
                <a16:creationId xmlns:a16="http://schemas.microsoft.com/office/drawing/2014/main" id="{D636343D-B189-6A75-9FC1-66402051A419}"/>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7" name="Slide Number Placeholder 6">
            <a:extLst>
              <a:ext uri="{FF2B5EF4-FFF2-40B4-BE49-F238E27FC236}">
                <a16:creationId xmlns:a16="http://schemas.microsoft.com/office/drawing/2014/main" id="{9408C1B4-8623-6B55-7D47-638A1FEB5AA8}"/>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35010487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BE22C-4EFC-0B75-5E57-95110F46F0D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1CF4E4C-4A03-DEF1-5892-985E0AFE76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3EA060-38FA-0F7E-02C3-D0F9F314E093}"/>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A86F0988-C658-9D94-0114-B3AEBC8C62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B64C01-F71C-0804-4825-92F55FD9B21D}"/>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B8E0DE0F-EA8E-81E9-864E-408DB0342599}"/>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8" name="Footer Placeholder 7">
            <a:extLst>
              <a:ext uri="{FF2B5EF4-FFF2-40B4-BE49-F238E27FC236}">
                <a16:creationId xmlns:a16="http://schemas.microsoft.com/office/drawing/2014/main" id="{8CC5CCED-3482-994B-AB24-17A7C121A510}"/>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9" name="Slide Number Placeholder 8">
            <a:extLst>
              <a:ext uri="{FF2B5EF4-FFF2-40B4-BE49-F238E27FC236}">
                <a16:creationId xmlns:a16="http://schemas.microsoft.com/office/drawing/2014/main" id="{C4F79C33-B1C4-BBD9-9607-FD2AF3643BDD}"/>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38085109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DCFE-2D22-692E-DC0C-81CE71745DC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A4E15A73-AD97-5CB7-E20C-8674DE257DE5}"/>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4" name="Footer Placeholder 3">
            <a:extLst>
              <a:ext uri="{FF2B5EF4-FFF2-40B4-BE49-F238E27FC236}">
                <a16:creationId xmlns:a16="http://schemas.microsoft.com/office/drawing/2014/main" id="{D5A02134-10BF-2B0B-DE10-25EE8A47A4F9}"/>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5" name="Slide Number Placeholder 4">
            <a:extLst>
              <a:ext uri="{FF2B5EF4-FFF2-40B4-BE49-F238E27FC236}">
                <a16:creationId xmlns:a16="http://schemas.microsoft.com/office/drawing/2014/main" id="{DB11DF20-30CC-2B33-0A2E-7B0A3597945C}"/>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8493836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9BBCD-5D44-7A40-5ADC-3D23FBFA0BA5}"/>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3" name="Footer Placeholder 2">
            <a:extLst>
              <a:ext uri="{FF2B5EF4-FFF2-40B4-BE49-F238E27FC236}">
                <a16:creationId xmlns:a16="http://schemas.microsoft.com/office/drawing/2014/main" id="{8FA98CE7-C26A-D72E-69CB-74F730E04D8B}"/>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4" name="Slide Number Placeholder 3">
            <a:extLst>
              <a:ext uri="{FF2B5EF4-FFF2-40B4-BE49-F238E27FC236}">
                <a16:creationId xmlns:a16="http://schemas.microsoft.com/office/drawing/2014/main" id="{71783F7D-AD99-DECA-9743-E100971F2EDE}"/>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32115187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64B6-19DE-2E6F-FB16-5C4EE5DB00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5EAA457E-B6C4-4830-C89A-4E0A53F90C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3D31BEBB-9FD4-43E1-F404-BA795F9D28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87875A-E4CB-5783-DC0B-A5AB8017E248}"/>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6" name="Footer Placeholder 5">
            <a:extLst>
              <a:ext uri="{FF2B5EF4-FFF2-40B4-BE49-F238E27FC236}">
                <a16:creationId xmlns:a16="http://schemas.microsoft.com/office/drawing/2014/main" id="{9CD34687-9E1E-3692-DFA7-99FA6021A7B6}"/>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7" name="Slide Number Placeholder 6">
            <a:extLst>
              <a:ext uri="{FF2B5EF4-FFF2-40B4-BE49-F238E27FC236}">
                <a16:creationId xmlns:a16="http://schemas.microsoft.com/office/drawing/2014/main" id="{2C5B9071-17C9-C9FA-5C82-0BFD6336F29F}"/>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29454591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EA8-5D75-F06E-BFF2-E6EF04540C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A0017210-8D83-4AD8-6EDE-1D6B0DADEB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5DAD30B4-0206-F918-B887-6C44CA8E7C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AB2868-9AE7-49E0-3AFB-D672A55C3F6E}"/>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6" name="Footer Placeholder 5">
            <a:extLst>
              <a:ext uri="{FF2B5EF4-FFF2-40B4-BE49-F238E27FC236}">
                <a16:creationId xmlns:a16="http://schemas.microsoft.com/office/drawing/2014/main" id="{010327FA-E61B-02B1-3B0D-8E09A77655A1}"/>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7" name="Slide Number Placeholder 6">
            <a:extLst>
              <a:ext uri="{FF2B5EF4-FFF2-40B4-BE49-F238E27FC236}">
                <a16:creationId xmlns:a16="http://schemas.microsoft.com/office/drawing/2014/main" id="{70C4430F-91FD-C4A1-D0E7-C7AB65B55D0E}"/>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3015233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Budjetointiperusteet 2021 /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6209361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ABFA-74DD-5243-BD5C-0A92E61D3EF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21A0C582-37C8-99F9-CBE5-084318EC1FEB}"/>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50B7A830-3C28-0505-47A8-005D63F341F5}"/>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5" name="Footer Placeholder 4">
            <a:extLst>
              <a:ext uri="{FF2B5EF4-FFF2-40B4-BE49-F238E27FC236}">
                <a16:creationId xmlns:a16="http://schemas.microsoft.com/office/drawing/2014/main" id="{953EA1EF-3F68-23DC-848C-F5D13F9981C4}"/>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6" name="Slide Number Placeholder 5">
            <a:extLst>
              <a:ext uri="{FF2B5EF4-FFF2-40B4-BE49-F238E27FC236}">
                <a16:creationId xmlns:a16="http://schemas.microsoft.com/office/drawing/2014/main" id="{ACF38C83-7D3B-FE30-FDD8-70E6F6AEAF7B}"/>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27292698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DAF6C0-6CE5-5D0B-7DDC-C4235EB29895}"/>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D0E7B80-E9CB-78F6-63BF-41B73C98F47F}"/>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9BC9B7AA-3E38-76F3-BC57-EED9021BC7F6}"/>
              </a:ext>
            </a:extLst>
          </p:cNvPr>
          <p:cNvSpPr>
            <a:spLocks noGrp="1"/>
          </p:cNvSpPr>
          <p:nvPr>
            <p:ph type="dt" sz="half" idx="10"/>
          </p:nvPr>
        </p:nvSpPr>
        <p:spPr>
          <a:xfrm>
            <a:off x="838200" y="6356350"/>
            <a:ext cx="2743200" cy="365125"/>
          </a:xfrm>
          <a:prstGeom prst="rect">
            <a:avLst/>
          </a:prstGeom>
        </p:spPr>
        <p:txBody>
          <a:bodyPr/>
          <a:lstStyle/>
          <a:p>
            <a:fld id="{C7FC1395-7BB3-2845-A33A-08305A06CACD}" type="datetimeFigureOut">
              <a:rPr lang="en-FI" smtClean="0"/>
              <a:t>10/28/2024</a:t>
            </a:fld>
            <a:endParaRPr lang="en-FI"/>
          </a:p>
        </p:txBody>
      </p:sp>
      <p:sp>
        <p:nvSpPr>
          <p:cNvPr id="5" name="Footer Placeholder 4">
            <a:extLst>
              <a:ext uri="{FF2B5EF4-FFF2-40B4-BE49-F238E27FC236}">
                <a16:creationId xmlns:a16="http://schemas.microsoft.com/office/drawing/2014/main" id="{A429877D-FC4A-B492-BB26-269AB9ACC5E2}"/>
              </a:ext>
            </a:extLst>
          </p:cNvPr>
          <p:cNvSpPr>
            <a:spLocks noGrp="1"/>
          </p:cNvSpPr>
          <p:nvPr>
            <p:ph type="ftr" sz="quarter" idx="11"/>
          </p:nvPr>
        </p:nvSpPr>
        <p:spPr>
          <a:xfrm>
            <a:off x="4038600" y="6356350"/>
            <a:ext cx="4114800" cy="365125"/>
          </a:xfrm>
          <a:prstGeom prst="rect">
            <a:avLst/>
          </a:prstGeom>
        </p:spPr>
        <p:txBody>
          <a:bodyPr/>
          <a:lstStyle/>
          <a:p>
            <a:endParaRPr lang="en-FI"/>
          </a:p>
        </p:txBody>
      </p:sp>
      <p:sp>
        <p:nvSpPr>
          <p:cNvPr id="6" name="Slide Number Placeholder 5">
            <a:extLst>
              <a:ext uri="{FF2B5EF4-FFF2-40B4-BE49-F238E27FC236}">
                <a16:creationId xmlns:a16="http://schemas.microsoft.com/office/drawing/2014/main" id="{1FE9FD6E-BC9D-4701-BB20-0B40E3307955}"/>
              </a:ext>
            </a:extLst>
          </p:cNvPr>
          <p:cNvSpPr>
            <a:spLocks noGrp="1"/>
          </p:cNvSpPr>
          <p:nvPr>
            <p:ph type="sldNum" sz="quarter" idx="12"/>
          </p:nvPr>
        </p:nvSpPr>
        <p:spPr>
          <a:xfrm>
            <a:off x="8610600" y="6356350"/>
            <a:ext cx="2743200" cy="365125"/>
          </a:xfrm>
          <a:prstGeom prst="rect">
            <a:avLst/>
          </a:prstGeom>
        </p:spPr>
        <p:txBody>
          <a:bodyPr/>
          <a:lstStyle/>
          <a:p>
            <a:fld id="{F2B14B0F-23DF-0543-834A-0B69A2CF8F96}" type="slidenum">
              <a:rPr lang="en-FI" smtClean="0"/>
              <a:t>‹#›</a:t>
            </a:fld>
            <a:endParaRPr lang="en-FI"/>
          </a:p>
        </p:txBody>
      </p:sp>
    </p:spTree>
    <p:extLst>
      <p:ext uri="{BB962C8B-B14F-4D97-AF65-F5344CB8AC3E}">
        <p14:creationId xmlns:p14="http://schemas.microsoft.com/office/powerpoint/2010/main" val="22163358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24085" cy="6858000"/>
          </a:xfrm>
          <a:prstGeom prst="rect">
            <a:avLst/>
          </a:prstGeom>
        </p:spPr>
      </p:pic>
      <p:sp>
        <p:nvSpPr>
          <p:cNvPr id="7" name="Title 1"/>
          <p:cNvSpPr>
            <a:spLocks noGrp="1"/>
          </p:cNvSpPr>
          <p:nvPr>
            <p:ph type="ctrTitle"/>
          </p:nvPr>
        </p:nvSpPr>
        <p:spPr>
          <a:xfrm>
            <a:off x="4530054" y="1248054"/>
            <a:ext cx="6137945" cy="2271287"/>
          </a:xfrm>
        </p:spPr>
        <p:txBody>
          <a:bodyPr anchor="b">
            <a:normAutofit/>
          </a:bodyPr>
          <a:lstStyle>
            <a:lvl1pPr algn="l">
              <a:defRPr sz="4800" b="1" i="0" cap="none" baseline="0">
                <a:latin typeface="Arial" charset="0"/>
                <a:ea typeface="Arial" charset="0"/>
                <a:cs typeface="Arial" charset="0"/>
              </a:defRPr>
            </a:lvl1pPr>
          </a:lstStyle>
          <a:p>
            <a:r>
              <a:rPr lang="fi-FI"/>
              <a:t>Muokkaa ots. perustyyl. napsautt.</a:t>
            </a:r>
            <a:endParaRPr lang="en-US" dirty="0"/>
          </a:p>
        </p:txBody>
      </p:sp>
      <p:sp>
        <p:nvSpPr>
          <p:cNvPr id="8" name="Subtitle 2"/>
          <p:cNvSpPr>
            <a:spLocks noGrp="1"/>
          </p:cNvSpPr>
          <p:nvPr>
            <p:ph type="subTitle" idx="1"/>
          </p:nvPr>
        </p:nvSpPr>
        <p:spPr>
          <a:xfrm>
            <a:off x="4530054" y="3865988"/>
            <a:ext cx="6137945" cy="1655763"/>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a:t>Muokkaa alaotsikon perustyyliä napsautt.</a:t>
            </a:r>
            <a:endParaRPr lang="en-US" dirty="0"/>
          </a:p>
        </p:txBody>
      </p:sp>
      <p:pic>
        <p:nvPicPr>
          <p:cNvPr id="13" name="Kuva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299" y="221456"/>
            <a:ext cx="2507693" cy="824779"/>
          </a:xfrm>
          <a:prstGeom prst="rect">
            <a:avLst/>
          </a:prstGeom>
        </p:spPr>
      </p:pic>
      <p:sp>
        <p:nvSpPr>
          <p:cNvPr id="3" name="Päivämäärän paikkamerkki 2">
            <a:extLst>
              <a:ext uri="{FF2B5EF4-FFF2-40B4-BE49-F238E27FC236}">
                <a16:creationId xmlns:a16="http://schemas.microsoft.com/office/drawing/2014/main" id="{2A9291DE-E42B-4E0A-8B9C-35F5161C71B2}"/>
              </a:ext>
            </a:extLst>
          </p:cNvPr>
          <p:cNvSpPr>
            <a:spLocks noGrp="1"/>
          </p:cNvSpPr>
          <p:nvPr>
            <p:ph type="dt" sz="half" idx="10"/>
          </p:nvPr>
        </p:nvSpPr>
        <p:spPr/>
        <p:txBody>
          <a:bodyPr/>
          <a:lstStyle/>
          <a:p>
            <a:r>
              <a:rPr lang="fi-FI"/>
              <a:t>Lokakuu 2024</a:t>
            </a:r>
            <a:endParaRPr lang="fi-FI" dirty="0"/>
          </a:p>
        </p:txBody>
      </p:sp>
      <p:sp>
        <p:nvSpPr>
          <p:cNvPr id="9" name="Alatunnisteen paikkamerkki 8">
            <a:extLst>
              <a:ext uri="{FF2B5EF4-FFF2-40B4-BE49-F238E27FC236}">
                <a16:creationId xmlns:a16="http://schemas.microsoft.com/office/drawing/2014/main" id="{F54C58AD-22D5-4ADD-B3C3-D5CA71436A6A}"/>
              </a:ext>
            </a:extLst>
          </p:cNvPr>
          <p:cNvSpPr>
            <a:spLocks noGrp="1"/>
          </p:cNvSpPr>
          <p:nvPr>
            <p:ph type="ftr" sz="quarter" idx="11"/>
          </p:nvPr>
        </p:nvSpPr>
        <p:spPr/>
        <p:txBody>
          <a:bodyPr/>
          <a:lstStyle/>
          <a:p>
            <a:r>
              <a:rPr lang="fi-FI"/>
              <a:t>LUOTTAMUKSELLINEN</a:t>
            </a:r>
          </a:p>
        </p:txBody>
      </p:sp>
      <p:sp>
        <p:nvSpPr>
          <p:cNvPr id="10" name="Dian numeron paikkamerkki 9">
            <a:extLst>
              <a:ext uri="{FF2B5EF4-FFF2-40B4-BE49-F238E27FC236}">
                <a16:creationId xmlns:a16="http://schemas.microsoft.com/office/drawing/2014/main" id="{83C38F2B-235F-4881-A473-F2A224E1D9C0}"/>
              </a:ext>
            </a:extLst>
          </p:cNvPr>
          <p:cNvSpPr>
            <a:spLocks noGrp="1"/>
          </p:cNvSpPr>
          <p:nvPr>
            <p:ph type="sldNum" sz="quarter" idx="12"/>
          </p:nvPr>
        </p:nvSpPr>
        <p:spPr/>
        <p:txBody>
          <a:bodyPr/>
          <a:lstStyle/>
          <a:p>
            <a:fld id="{7BF0B629-BA23-4EDD-8BAC-62F32AEDE6E9}" type="slidenum">
              <a:rPr lang="fi-FI" smtClean="0"/>
              <a:t>‹#›</a:t>
            </a:fld>
            <a:endParaRPr lang="fi-FI"/>
          </a:p>
        </p:txBody>
      </p:sp>
    </p:spTree>
    <p:extLst>
      <p:ext uri="{BB962C8B-B14F-4D97-AF65-F5344CB8AC3E}">
        <p14:creationId xmlns:p14="http://schemas.microsoft.com/office/powerpoint/2010/main" val="40847132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tsikkodia sininen">
    <p:spTree>
      <p:nvGrpSpPr>
        <p:cNvPr id="1" name=""/>
        <p:cNvGrpSpPr/>
        <p:nvPr/>
      </p:nvGrpSpPr>
      <p:grpSpPr>
        <a:xfrm>
          <a:off x="0" y="0"/>
          <a:ext cx="0" cy="0"/>
          <a:chOff x="0" y="0"/>
          <a:chExt cx="0" cy="0"/>
        </a:xfrm>
      </p:grpSpPr>
      <p:sp>
        <p:nvSpPr>
          <p:cNvPr id="7" name="Suorakulmio 6"/>
          <p:cNvSpPr/>
          <p:nvPr/>
        </p:nvSpPr>
        <p:spPr>
          <a:xfrm>
            <a:off x="0"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solidFill>
                <a:schemeClr val="accent1"/>
              </a:solidFill>
              <a:latin typeface="Arial" charset="0"/>
            </a:endParaRPr>
          </a:p>
        </p:txBody>
      </p:sp>
      <p:pic>
        <p:nvPicPr>
          <p:cNvPr id="15" name="Kuva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24085" cy="6858000"/>
          </a:xfrm>
          <a:prstGeom prst="rect">
            <a:avLst/>
          </a:prstGeom>
        </p:spPr>
      </p:pic>
      <p:sp>
        <p:nvSpPr>
          <p:cNvPr id="18" name="Title 1"/>
          <p:cNvSpPr>
            <a:spLocks noGrp="1"/>
          </p:cNvSpPr>
          <p:nvPr>
            <p:ph type="ctrTitle"/>
          </p:nvPr>
        </p:nvSpPr>
        <p:spPr>
          <a:xfrm>
            <a:off x="4530054" y="1248054"/>
            <a:ext cx="6137945" cy="2271287"/>
          </a:xfrm>
        </p:spPr>
        <p:txBody>
          <a:bodyPr anchor="b">
            <a:normAutofit/>
          </a:bodyPr>
          <a:lstStyle>
            <a:lvl1pPr algn="l">
              <a:defRPr sz="4800" b="1" i="0" cap="none" baseline="0">
                <a:solidFill>
                  <a:schemeClr val="bg1"/>
                </a:solidFill>
                <a:latin typeface="Arial" charset="0"/>
                <a:ea typeface="Arial" charset="0"/>
                <a:cs typeface="Arial" charset="0"/>
              </a:defRPr>
            </a:lvl1pPr>
          </a:lstStyle>
          <a:p>
            <a:r>
              <a:rPr lang="fi-FI"/>
              <a:t>Muokkaa ots. perustyyl. napsautt.</a:t>
            </a:r>
            <a:endParaRPr lang="en-US" dirty="0"/>
          </a:p>
        </p:txBody>
      </p:sp>
      <p:sp>
        <p:nvSpPr>
          <p:cNvPr id="19" name="Subtitle 2"/>
          <p:cNvSpPr>
            <a:spLocks noGrp="1"/>
          </p:cNvSpPr>
          <p:nvPr>
            <p:ph type="subTitle" idx="1"/>
          </p:nvPr>
        </p:nvSpPr>
        <p:spPr>
          <a:xfrm>
            <a:off x="4530054" y="3865988"/>
            <a:ext cx="6137945" cy="165576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a:t>Muokkaa alaotsikon perustyyliä napsautt.</a:t>
            </a:r>
            <a:endParaRPr lang="en-US" dirty="0"/>
          </a:p>
        </p:txBody>
      </p:sp>
      <p:pic>
        <p:nvPicPr>
          <p:cNvPr id="21" name="Kuva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372" y="199086"/>
            <a:ext cx="2563619" cy="843173"/>
          </a:xfrm>
          <a:prstGeom prst="rect">
            <a:avLst/>
          </a:prstGeom>
        </p:spPr>
      </p:pic>
    </p:spTree>
    <p:extLst>
      <p:ext uri="{BB962C8B-B14F-4D97-AF65-F5344CB8AC3E}">
        <p14:creationId xmlns:p14="http://schemas.microsoft.com/office/powerpoint/2010/main" val="2218359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tsikkodia kuvalla">
    <p:spTree>
      <p:nvGrpSpPr>
        <p:cNvPr id="1" name=""/>
        <p:cNvGrpSpPr/>
        <p:nvPr/>
      </p:nvGrpSpPr>
      <p:grpSpPr>
        <a:xfrm>
          <a:off x="0" y="0"/>
          <a:ext cx="0" cy="0"/>
          <a:chOff x="0" y="0"/>
          <a:chExt cx="0" cy="0"/>
        </a:xfrm>
      </p:grpSpPr>
      <p:sp>
        <p:nvSpPr>
          <p:cNvPr id="7" name="Kuvan paikkamerkki 9"/>
          <p:cNvSpPr>
            <a:spLocks noGrp="1"/>
          </p:cNvSpPr>
          <p:nvPr>
            <p:ph type="pic" sz="quarter" idx="13"/>
          </p:nvPr>
        </p:nvSpPr>
        <p:spPr>
          <a:xfrm>
            <a:off x="6096001" y="0"/>
            <a:ext cx="6095999" cy="6858000"/>
          </a:xfrm>
          <a:solidFill>
            <a:schemeClr val="bg2"/>
          </a:solidFill>
        </p:spPr>
        <p:txBody>
          <a:bodyPr/>
          <a:lstStyle/>
          <a:p>
            <a:r>
              <a:rPr lang="fi-FI"/>
              <a:t>Lisää kuva napsauttamalla kuvaketta</a:t>
            </a:r>
            <a:endParaRPr lang="fi-FI" dirty="0"/>
          </a:p>
        </p:txBody>
      </p:sp>
      <p:sp>
        <p:nvSpPr>
          <p:cNvPr id="14" name="Title 1"/>
          <p:cNvSpPr>
            <a:spLocks noGrp="1"/>
          </p:cNvSpPr>
          <p:nvPr>
            <p:ph type="ctrTitle"/>
          </p:nvPr>
        </p:nvSpPr>
        <p:spPr>
          <a:xfrm>
            <a:off x="827715" y="1740207"/>
            <a:ext cx="4362277" cy="2271287"/>
          </a:xfrm>
        </p:spPr>
        <p:txBody>
          <a:bodyPr anchor="b">
            <a:normAutofit/>
          </a:bodyPr>
          <a:lstStyle>
            <a:lvl1pPr algn="l">
              <a:defRPr sz="4800" b="1" i="0" cap="none" baseline="0">
                <a:latin typeface="Arial" charset="0"/>
                <a:ea typeface="Arial" charset="0"/>
                <a:cs typeface="Arial" charset="0"/>
              </a:defRPr>
            </a:lvl1pPr>
          </a:lstStyle>
          <a:p>
            <a:r>
              <a:rPr lang="fi-FI"/>
              <a:t>Muokkaa ots. perustyyl. napsautt.</a:t>
            </a:r>
            <a:endParaRPr lang="en-US" dirty="0"/>
          </a:p>
        </p:txBody>
      </p:sp>
      <p:sp>
        <p:nvSpPr>
          <p:cNvPr id="15" name="Subtitle 2"/>
          <p:cNvSpPr>
            <a:spLocks noGrp="1"/>
          </p:cNvSpPr>
          <p:nvPr>
            <p:ph type="subTitle" idx="1"/>
          </p:nvPr>
        </p:nvSpPr>
        <p:spPr>
          <a:xfrm>
            <a:off x="827714" y="4358141"/>
            <a:ext cx="4362279" cy="1655763"/>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a:t>Muokkaa alaotsikon perustyyliä napsautt.</a:t>
            </a:r>
            <a:endParaRPr lang="en-US" dirty="0"/>
          </a:p>
        </p:txBody>
      </p:sp>
      <p:pic>
        <p:nvPicPr>
          <p:cNvPr id="18" name="Kuva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72" y="468016"/>
            <a:ext cx="2507693" cy="824779"/>
          </a:xfrm>
          <a:prstGeom prst="rect">
            <a:avLst/>
          </a:prstGeom>
        </p:spPr>
      </p:pic>
    </p:spTree>
    <p:extLst>
      <p:ext uri="{BB962C8B-B14F-4D97-AF65-F5344CB8AC3E}">
        <p14:creationId xmlns:p14="http://schemas.microsoft.com/office/powerpoint/2010/main" val="42163198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8" name="Title 1"/>
          <p:cNvSpPr>
            <a:spLocks noGrp="1"/>
          </p:cNvSpPr>
          <p:nvPr>
            <p:ph type="title"/>
          </p:nvPr>
        </p:nvSpPr>
        <p:spPr>
          <a:xfrm>
            <a:off x="838200" y="345114"/>
            <a:ext cx="10515600" cy="825076"/>
          </a:xfrm>
        </p:spPr>
        <p:txBody>
          <a:bodyPr/>
          <a:lstStyle/>
          <a:p>
            <a:r>
              <a:rPr lang="fi-FI"/>
              <a:t>Muokkaa ots. perustyyl. napsautt.</a:t>
            </a:r>
            <a:endParaRPr lang="en-US" dirty="0"/>
          </a:p>
        </p:txBody>
      </p:sp>
      <p:sp>
        <p:nvSpPr>
          <p:cNvPr id="9" name="Content Placeholder 2"/>
          <p:cNvSpPr>
            <a:spLocks noGrp="1"/>
          </p:cNvSpPr>
          <p:nvPr>
            <p:ph idx="1"/>
          </p:nvPr>
        </p:nvSpPr>
        <p:spPr>
          <a:xfrm>
            <a:off x="838200" y="1349576"/>
            <a:ext cx="10515600" cy="3980635"/>
          </a:xfrm>
        </p:spPr>
        <p:txBody>
          <a:bodyPr/>
          <a:lstStyle/>
          <a:p>
            <a:pPr lvl="0"/>
            <a:r>
              <a:rPr lang="fi-FI"/>
              <a:t>Muokkaa tekstin perustyylejä napsauttamalla</a:t>
            </a:r>
          </a:p>
        </p:txBody>
      </p:sp>
      <p:sp>
        <p:nvSpPr>
          <p:cNvPr id="10" name="Date Placeholder 3"/>
          <p:cNvSpPr>
            <a:spLocks noGrp="1"/>
          </p:cNvSpPr>
          <p:nvPr>
            <p:ph type="dt" sz="half" idx="10"/>
          </p:nvPr>
        </p:nvSpPr>
        <p:spPr>
          <a:xfrm>
            <a:off x="838200" y="6356351"/>
            <a:ext cx="2743200" cy="365125"/>
          </a:xfrm>
        </p:spPr>
        <p:txBody>
          <a:bodyPr/>
          <a:lstStyle/>
          <a:p>
            <a:r>
              <a:rPr lang="fi-FI"/>
              <a:t>Lokakuu 2024</a:t>
            </a:r>
            <a:endParaRPr lang="fi-FI" dirty="0"/>
          </a:p>
        </p:txBody>
      </p:sp>
      <p:sp>
        <p:nvSpPr>
          <p:cNvPr id="11" name="Footer Placeholder 4"/>
          <p:cNvSpPr>
            <a:spLocks noGrp="1"/>
          </p:cNvSpPr>
          <p:nvPr>
            <p:ph type="ftr" sz="quarter" idx="11"/>
          </p:nvPr>
        </p:nvSpPr>
        <p:spPr>
          <a:xfrm>
            <a:off x="4038600" y="6356351"/>
            <a:ext cx="4114800" cy="365125"/>
          </a:xfrm>
        </p:spPr>
        <p:txBody>
          <a:bodyPr/>
          <a:lstStyle/>
          <a:p>
            <a:r>
              <a:rPr lang="fi-FI"/>
              <a:t>LUOTTAMUKSELLINEN</a:t>
            </a:r>
          </a:p>
        </p:txBody>
      </p:sp>
      <p:sp>
        <p:nvSpPr>
          <p:cNvPr id="12" name="Slide Number Placeholder 5"/>
          <p:cNvSpPr>
            <a:spLocks noGrp="1"/>
          </p:cNvSpPr>
          <p:nvPr>
            <p:ph type="sldNum" sz="quarter" idx="12"/>
          </p:nvPr>
        </p:nvSpPr>
        <p:spPr>
          <a:xfrm>
            <a:off x="8610600" y="6356351"/>
            <a:ext cx="2743200" cy="365125"/>
          </a:xfrm>
        </p:spPr>
        <p:txBody>
          <a:bodyPr/>
          <a:lstStyle/>
          <a:p>
            <a:fld id="{7BF0B629-BA23-4EDD-8BAC-62F32AEDE6E9}" type="slidenum">
              <a:rPr lang="fi-FI" smtClean="0"/>
              <a:t>‹#›</a:t>
            </a:fld>
            <a:endParaRPr lang="fi-FI"/>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42784992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isältö sinisellä ja kuva oikealla">
    <p:spTree>
      <p:nvGrpSpPr>
        <p:cNvPr id="1" name=""/>
        <p:cNvGrpSpPr/>
        <p:nvPr/>
      </p:nvGrpSpPr>
      <p:grpSpPr>
        <a:xfrm>
          <a:off x="0" y="0"/>
          <a:ext cx="0" cy="0"/>
          <a:chOff x="0" y="0"/>
          <a:chExt cx="0" cy="0"/>
        </a:xfrm>
      </p:grpSpPr>
      <p:sp>
        <p:nvSpPr>
          <p:cNvPr id="10" name="Picture Placeholder 2"/>
          <p:cNvSpPr>
            <a:spLocks noGrp="1" noChangeAspect="1"/>
          </p:cNvSpPr>
          <p:nvPr>
            <p:ph type="pic" idx="13"/>
          </p:nvPr>
        </p:nvSpPr>
        <p:spPr>
          <a:xfrm>
            <a:off x="7453461" y="999597"/>
            <a:ext cx="4738539" cy="5858403"/>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11" name="Suorakulmio 10"/>
          <p:cNvSpPr/>
          <p:nvPr/>
        </p:nvSpPr>
        <p:spPr>
          <a:xfrm>
            <a:off x="0" y="996277"/>
            <a:ext cx="7466029" cy="5861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solidFill>
                <a:schemeClr val="accent1"/>
              </a:solidFill>
              <a:latin typeface="Arial" charset="0"/>
            </a:endParaRPr>
          </a:p>
        </p:txBody>
      </p:sp>
      <p:sp>
        <p:nvSpPr>
          <p:cNvPr id="12" name="Title 1"/>
          <p:cNvSpPr>
            <a:spLocks noGrp="1"/>
          </p:cNvSpPr>
          <p:nvPr>
            <p:ph type="title"/>
          </p:nvPr>
        </p:nvSpPr>
        <p:spPr>
          <a:xfrm>
            <a:off x="838201" y="1418379"/>
            <a:ext cx="6301033" cy="825076"/>
          </a:xfrm>
        </p:spPr>
        <p:txBody>
          <a:bodyPr/>
          <a:lstStyle>
            <a:lvl1pPr>
              <a:defRPr>
                <a:solidFill>
                  <a:schemeClr val="bg1"/>
                </a:solidFill>
              </a:defRPr>
            </a:lvl1pPr>
          </a:lstStyle>
          <a:p>
            <a:r>
              <a:rPr lang="fi-FI"/>
              <a:t>Muokkaa ots. perustyyl. napsautt.</a:t>
            </a:r>
            <a:endParaRPr lang="en-US" dirty="0"/>
          </a:p>
        </p:txBody>
      </p:sp>
      <p:sp>
        <p:nvSpPr>
          <p:cNvPr id="13" name="Content Placeholder 2"/>
          <p:cNvSpPr>
            <a:spLocks noGrp="1"/>
          </p:cNvSpPr>
          <p:nvPr>
            <p:ph sz="half" idx="1"/>
          </p:nvPr>
        </p:nvSpPr>
        <p:spPr>
          <a:xfrm>
            <a:off x="838200" y="2247728"/>
            <a:ext cx="6301033" cy="3881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14" name="Slide Number Placeholder 6"/>
          <p:cNvSpPr>
            <a:spLocks noGrp="1"/>
          </p:cNvSpPr>
          <p:nvPr>
            <p:ph type="sldNum" sz="quarter" idx="12"/>
          </p:nvPr>
        </p:nvSpPr>
        <p:spPr>
          <a:xfrm>
            <a:off x="8610600" y="6356351"/>
            <a:ext cx="2743200" cy="365125"/>
          </a:xfrm>
        </p:spPr>
        <p:txBody>
          <a:bodyPr/>
          <a:lstStyle/>
          <a:p>
            <a:fld id="{7BF0B629-BA23-4EDD-8BAC-62F32AEDE6E9}" type="slidenum">
              <a:rPr lang="fi-FI" smtClean="0"/>
              <a:t>‹#›</a:t>
            </a:fld>
            <a:endParaRPr lang="fi-FI"/>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8302881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isältö sinisellä ja kuva vasemmalla">
    <p:spTree>
      <p:nvGrpSpPr>
        <p:cNvPr id="1" name=""/>
        <p:cNvGrpSpPr/>
        <p:nvPr/>
      </p:nvGrpSpPr>
      <p:grpSpPr>
        <a:xfrm>
          <a:off x="0" y="0"/>
          <a:ext cx="0" cy="0"/>
          <a:chOff x="0" y="0"/>
          <a:chExt cx="0" cy="0"/>
        </a:xfrm>
      </p:grpSpPr>
      <p:sp>
        <p:nvSpPr>
          <p:cNvPr id="10" name="Picture Placeholder 2"/>
          <p:cNvSpPr>
            <a:spLocks noGrp="1" noChangeAspect="1"/>
          </p:cNvSpPr>
          <p:nvPr>
            <p:ph type="pic" idx="13"/>
          </p:nvPr>
        </p:nvSpPr>
        <p:spPr>
          <a:xfrm>
            <a:off x="-12570" y="999597"/>
            <a:ext cx="4738539" cy="5858403"/>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11" name="Suorakulmio 10"/>
          <p:cNvSpPr/>
          <p:nvPr/>
        </p:nvSpPr>
        <p:spPr>
          <a:xfrm>
            <a:off x="4725971" y="996277"/>
            <a:ext cx="7466029" cy="5861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solidFill>
                <a:schemeClr val="accent1"/>
              </a:solidFill>
              <a:latin typeface="Arial" charset="0"/>
            </a:endParaRPr>
          </a:p>
        </p:txBody>
      </p:sp>
      <p:sp>
        <p:nvSpPr>
          <p:cNvPr id="12" name="Title 1"/>
          <p:cNvSpPr>
            <a:spLocks noGrp="1"/>
          </p:cNvSpPr>
          <p:nvPr>
            <p:ph type="title"/>
          </p:nvPr>
        </p:nvSpPr>
        <p:spPr>
          <a:xfrm>
            <a:off x="5564172" y="1418379"/>
            <a:ext cx="6301033" cy="825076"/>
          </a:xfrm>
        </p:spPr>
        <p:txBody>
          <a:bodyPr/>
          <a:lstStyle>
            <a:lvl1pPr>
              <a:defRPr>
                <a:solidFill>
                  <a:schemeClr val="bg1"/>
                </a:solidFill>
              </a:defRPr>
            </a:lvl1pPr>
          </a:lstStyle>
          <a:p>
            <a:r>
              <a:rPr lang="fi-FI"/>
              <a:t>Muokkaa ots. perustyyl. napsautt.</a:t>
            </a:r>
            <a:endParaRPr lang="en-US" dirty="0"/>
          </a:p>
        </p:txBody>
      </p:sp>
      <p:sp>
        <p:nvSpPr>
          <p:cNvPr id="13" name="Content Placeholder 2"/>
          <p:cNvSpPr>
            <a:spLocks noGrp="1"/>
          </p:cNvSpPr>
          <p:nvPr>
            <p:ph sz="half" idx="1"/>
          </p:nvPr>
        </p:nvSpPr>
        <p:spPr>
          <a:xfrm>
            <a:off x="5564170" y="2247728"/>
            <a:ext cx="6301033" cy="3881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19190296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isältö ja kuva vasemmalla">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0" y="0"/>
            <a:ext cx="4738539" cy="6858000"/>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7" name="Slide Number Placeholder 8"/>
          <p:cNvSpPr>
            <a:spLocks noGrp="1"/>
          </p:cNvSpPr>
          <p:nvPr>
            <p:ph type="sldNum" sz="quarter" idx="12"/>
          </p:nvPr>
        </p:nvSpPr>
        <p:spPr>
          <a:xfrm>
            <a:off x="8610600" y="6356351"/>
            <a:ext cx="2743200" cy="365125"/>
          </a:xfrm>
        </p:spPr>
        <p:txBody>
          <a:bodyPr/>
          <a:lstStyle/>
          <a:p>
            <a:fld id="{7BF0B629-BA23-4EDD-8BAC-62F32AEDE6E9}" type="slidenum">
              <a:rPr lang="fi-FI" smtClean="0"/>
              <a:t>‹#›</a:t>
            </a:fld>
            <a:endParaRPr lang="fi-FI"/>
          </a:p>
        </p:txBody>
      </p:sp>
      <p:sp>
        <p:nvSpPr>
          <p:cNvPr id="8" name="Title 1"/>
          <p:cNvSpPr>
            <a:spLocks noGrp="1"/>
          </p:cNvSpPr>
          <p:nvPr>
            <p:ph type="title"/>
          </p:nvPr>
        </p:nvSpPr>
        <p:spPr>
          <a:xfrm>
            <a:off x="5212836" y="1457598"/>
            <a:ext cx="6140965" cy="825076"/>
          </a:xfrm>
        </p:spPr>
        <p:txBody>
          <a:bodyPr/>
          <a:lstStyle/>
          <a:p>
            <a:r>
              <a:rPr lang="fi-FI"/>
              <a:t>Muokkaa ots. perustyyl. napsautt.</a:t>
            </a:r>
            <a:endParaRPr lang="en-US" dirty="0"/>
          </a:p>
        </p:txBody>
      </p:sp>
      <p:sp>
        <p:nvSpPr>
          <p:cNvPr id="9" name="Content Placeholder 2"/>
          <p:cNvSpPr>
            <a:spLocks noGrp="1"/>
          </p:cNvSpPr>
          <p:nvPr>
            <p:ph idx="1"/>
          </p:nvPr>
        </p:nvSpPr>
        <p:spPr>
          <a:xfrm>
            <a:off x="5212836" y="2462061"/>
            <a:ext cx="6140965" cy="3611972"/>
          </a:xfrm>
        </p:spPr>
        <p:txBody>
          <a:bodyPr/>
          <a:lstStyle/>
          <a:p>
            <a:pPr lvl="0"/>
            <a:r>
              <a:rPr lang="fi-FI"/>
              <a:t>Muokkaa tekstin perustyylejä napsauttamalla</a:t>
            </a:r>
          </a:p>
        </p:txBody>
      </p:sp>
      <p:pic>
        <p:nvPicPr>
          <p:cNvPr id="10" name="Kuva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30657585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isältö ja kuva oikealla">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7453461" y="1067912"/>
            <a:ext cx="4738539" cy="5790088"/>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8" name="Title 1"/>
          <p:cNvSpPr>
            <a:spLocks noGrp="1"/>
          </p:cNvSpPr>
          <p:nvPr>
            <p:ph type="title"/>
          </p:nvPr>
        </p:nvSpPr>
        <p:spPr>
          <a:xfrm>
            <a:off x="834396" y="1067913"/>
            <a:ext cx="6140965" cy="825076"/>
          </a:xfrm>
        </p:spPr>
        <p:txBody>
          <a:bodyPr/>
          <a:lstStyle/>
          <a:p>
            <a:r>
              <a:rPr lang="fi-FI"/>
              <a:t>Muokkaa ots. perustyyl. napsautt.</a:t>
            </a:r>
            <a:endParaRPr lang="en-US" dirty="0"/>
          </a:p>
        </p:txBody>
      </p:sp>
      <p:sp>
        <p:nvSpPr>
          <p:cNvPr id="9" name="Content Placeholder 2"/>
          <p:cNvSpPr>
            <a:spLocks noGrp="1"/>
          </p:cNvSpPr>
          <p:nvPr>
            <p:ph idx="1"/>
          </p:nvPr>
        </p:nvSpPr>
        <p:spPr>
          <a:xfrm>
            <a:off x="834396" y="2072375"/>
            <a:ext cx="6140965" cy="3611972"/>
          </a:xfrm>
        </p:spPr>
        <p:txBody>
          <a:bodyPr/>
          <a:lstStyle/>
          <a:p>
            <a:pPr lvl="0"/>
            <a:r>
              <a:rPr lang="fi-FI"/>
              <a:t>Muokkaa tekstin perustyylejä napsauttamalla</a:t>
            </a:r>
          </a:p>
        </p:txBody>
      </p:sp>
      <p:pic>
        <p:nvPicPr>
          <p:cNvPr id="10" name="Kuva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
        <p:nvSpPr>
          <p:cNvPr id="11" name="Date Placeholder 3">
            <a:extLst>
              <a:ext uri="{FF2B5EF4-FFF2-40B4-BE49-F238E27FC236}">
                <a16:creationId xmlns:a16="http://schemas.microsoft.com/office/drawing/2014/main" id="{31F5BBB0-D0D5-0940-9ACC-95C26D7FFF25}"/>
              </a:ext>
            </a:extLst>
          </p:cNvPr>
          <p:cNvSpPr>
            <a:spLocks noGrp="1"/>
          </p:cNvSpPr>
          <p:nvPr>
            <p:ph type="dt" sz="half" idx="10"/>
          </p:nvPr>
        </p:nvSpPr>
        <p:spPr>
          <a:xfrm>
            <a:off x="838200" y="6356351"/>
            <a:ext cx="2743200" cy="365125"/>
          </a:xfrm>
        </p:spPr>
        <p:txBody>
          <a:bodyPr/>
          <a:lstStyle/>
          <a:p>
            <a:r>
              <a:rPr lang="fi-FI"/>
              <a:t>Lokakuu 2024</a:t>
            </a:r>
          </a:p>
        </p:txBody>
      </p:sp>
    </p:spTree>
    <p:extLst>
      <p:ext uri="{BB962C8B-B14F-4D97-AF65-F5344CB8AC3E}">
        <p14:creationId xmlns:p14="http://schemas.microsoft.com/office/powerpoint/2010/main" val="366092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endParaRPr lang="fi-FI"/>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191240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dirty="0"/>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Budjetointiperusteet 2021 / JPT</a:t>
            </a:r>
            <a:endParaRPr lang="fi-FI" dirty="0"/>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1379953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453" y="199086"/>
            <a:ext cx="2015539" cy="662909"/>
          </a:xfrm>
          <a:prstGeom prst="rect">
            <a:avLst/>
          </a:prstGeom>
        </p:spPr>
      </p:pic>
    </p:spTree>
    <p:extLst>
      <p:ext uri="{BB962C8B-B14F-4D97-AF65-F5344CB8AC3E}">
        <p14:creationId xmlns:p14="http://schemas.microsoft.com/office/powerpoint/2010/main" val="14853203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Kuva vasemmalla + nosto">
    <p:spTree>
      <p:nvGrpSpPr>
        <p:cNvPr id="1" name=""/>
        <p:cNvGrpSpPr/>
        <p:nvPr/>
      </p:nvGrpSpPr>
      <p:grpSpPr>
        <a:xfrm>
          <a:off x="0" y="0"/>
          <a:ext cx="0" cy="0"/>
          <a:chOff x="0" y="0"/>
          <a:chExt cx="0" cy="0"/>
        </a:xfrm>
      </p:grpSpPr>
      <p:sp>
        <p:nvSpPr>
          <p:cNvPr id="8" name="Picture Placeholder 2"/>
          <p:cNvSpPr>
            <a:spLocks noGrp="1" noChangeAspect="1"/>
          </p:cNvSpPr>
          <p:nvPr>
            <p:ph type="pic" idx="13"/>
          </p:nvPr>
        </p:nvSpPr>
        <p:spPr>
          <a:xfrm>
            <a:off x="0" y="0"/>
            <a:ext cx="6985688" cy="6858000"/>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9" name="Suorakulmio 8"/>
          <p:cNvSpPr/>
          <p:nvPr/>
        </p:nvSpPr>
        <p:spPr>
          <a:xfrm>
            <a:off x="6985688" y="2"/>
            <a:ext cx="5206312" cy="3415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latin typeface="Arial" charset="0"/>
            </a:endParaRPr>
          </a:p>
        </p:txBody>
      </p:sp>
      <p:sp>
        <p:nvSpPr>
          <p:cNvPr id="10" name="Suorakulmio 9"/>
          <p:cNvSpPr/>
          <p:nvPr/>
        </p:nvSpPr>
        <p:spPr>
          <a:xfrm>
            <a:off x="6985688" y="3415959"/>
            <a:ext cx="5206312" cy="3442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solidFill>
                <a:schemeClr val="accent1"/>
              </a:solidFill>
              <a:latin typeface="Arial" charset="0"/>
            </a:endParaRPr>
          </a:p>
        </p:txBody>
      </p:sp>
      <p:sp>
        <p:nvSpPr>
          <p:cNvPr id="11" name="Title 1"/>
          <p:cNvSpPr>
            <a:spLocks noGrp="1"/>
          </p:cNvSpPr>
          <p:nvPr>
            <p:ph type="title"/>
          </p:nvPr>
        </p:nvSpPr>
        <p:spPr>
          <a:xfrm>
            <a:off x="7833414" y="618963"/>
            <a:ext cx="3510860" cy="2178035"/>
          </a:xfrm>
        </p:spPr>
        <p:txBody>
          <a:bodyPr>
            <a:normAutofit/>
          </a:bodyPr>
          <a:lstStyle>
            <a:lvl1pPr>
              <a:defRPr sz="4800" b="1" i="0">
                <a:latin typeface="Arial" charset="0"/>
                <a:ea typeface="Arial" charset="0"/>
                <a:cs typeface="Arial" charset="0"/>
              </a:defRPr>
            </a:lvl1pPr>
          </a:lstStyle>
          <a:p>
            <a:r>
              <a:rPr lang="fi-FI"/>
              <a:t>Muokkaa ots. perustyyl. napsautt.</a:t>
            </a:r>
            <a:endParaRPr lang="en-US" dirty="0"/>
          </a:p>
        </p:txBody>
      </p:sp>
      <p:sp>
        <p:nvSpPr>
          <p:cNvPr id="12" name="Tekstin paikkamerkki 2"/>
          <p:cNvSpPr>
            <a:spLocks noGrp="1"/>
          </p:cNvSpPr>
          <p:nvPr>
            <p:ph type="body" sz="quarter" idx="14"/>
          </p:nvPr>
        </p:nvSpPr>
        <p:spPr>
          <a:xfrm>
            <a:off x="7833411" y="4151871"/>
            <a:ext cx="3510860" cy="2061084"/>
          </a:xfrm>
        </p:spPr>
        <p:txBody>
          <a:bodyPr>
            <a:normAutofit/>
          </a:bodyPr>
          <a:lstStyle>
            <a:lvl1pPr marL="0" indent="0">
              <a:buFontTx/>
              <a:buNone/>
              <a:defRPr sz="2667">
                <a:solidFill>
                  <a:schemeClr val="bg1"/>
                </a:solidFill>
              </a:defRPr>
            </a:lvl1pPr>
          </a:lstStyle>
          <a:p>
            <a:pPr lvl="0"/>
            <a:r>
              <a:rPr lang="fi-FI"/>
              <a:t>Muokkaa tekstin perustyylejä napsauttamalla</a:t>
            </a:r>
          </a:p>
        </p:txBody>
      </p:sp>
    </p:spTree>
    <p:extLst>
      <p:ext uri="{BB962C8B-B14F-4D97-AF65-F5344CB8AC3E}">
        <p14:creationId xmlns:p14="http://schemas.microsoft.com/office/powerpoint/2010/main" val="10713533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Kuva oikealla + nosto">
    <p:spTree>
      <p:nvGrpSpPr>
        <p:cNvPr id="1" name=""/>
        <p:cNvGrpSpPr/>
        <p:nvPr/>
      </p:nvGrpSpPr>
      <p:grpSpPr>
        <a:xfrm>
          <a:off x="0" y="0"/>
          <a:ext cx="0" cy="0"/>
          <a:chOff x="0" y="0"/>
          <a:chExt cx="0" cy="0"/>
        </a:xfrm>
      </p:grpSpPr>
      <p:sp>
        <p:nvSpPr>
          <p:cNvPr id="8" name="Picture Placeholder 2"/>
          <p:cNvSpPr>
            <a:spLocks noGrp="1" noChangeAspect="1"/>
          </p:cNvSpPr>
          <p:nvPr>
            <p:ph type="pic" idx="13"/>
          </p:nvPr>
        </p:nvSpPr>
        <p:spPr>
          <a:xfrm>
            <a:off x="5206312" y="1"/>
            <a:ext cx="6985688" cy="6858000"/>
          </a:xfrm>
          <a:solidFill>
            <a:schemeClr val="bg2"/>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a:t>Lisää kuva napsauttamalla kuvaketta</a:t>
            </a:r>
            <a:endParaRPr lang="en-US" dirty="0"/>
          </a:p>
        </p:txBody>
      </p:sp>
      <p:sp>
        <p:nvSpPr>
          <p:cNvPr id="9" name="Suorakulmio 8"/>
          <p:cNvSpPr/>
          <p:nvPr/>
        </p:nvSpPr>
        <p:spPr>
          <a:xfrm>
            <a:off x="0" y="2"/>
            <a:ext cx="5206312" cy="3415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latin typeface="Arial" charset="0"/>
            </a:endParaRPr>
          </a:p>
        </p:txBody>
      </p:sp>
      <p:sp>
        <p:nvSpPr>
          <p:cNvPr id="10" name="Suorakulmio 9"/>
          <p:cNvSpPr/>
          <p:nvPr/>
        </p:nvSpPr>
        <p:spPr>
          <a:xfrm>
            <a:off x="0" y="3415959"/>
            <a:ext cx="5206312" cy="3442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0" i="0" dirty="0">
              <a:solidFill>
                <a:schemeClr val="accent1"/>
              </a:solidFill>
              <a:latin typeface="Arial" charset="0"/>
            </a:endParaRPr>
          </a:p>
        </p:txBody>
      </p:sp>
      <p:sp>
        <p:nvSpPr>
          <p:cNvPr id="11" name="Title 1"/>
          <p:cNvSpPr>
            <a:spLocks noGrp="1"/>
          </p:cNvSpPr>
          <p:nvPr>
            <p:ph type="title"/>
          </p:nvPr>
        </p:nvSpPr>
        <p:spPr>
          <a:xfrm>
            <a:off x="847726" y="618963"/>
            <a:ext cx="3510860" cy="2178035"/>
          </a:xfrm>
        </p:spPr>
        <p:txBody>
          <a:bodyPr>
            <a:normAutofit/>
          </a:bodyPr>
          <a:lstStyle>
            <a:lvl1pPr>
              <a:defRPr sz="4800" b="1" i="0">
                <a:solidFill>
                  <a:schemeClr val="accent1"/>
                </a:solidFill>
                <a:latin typeface="Arial" charset="0"/>
                <a:ea typeface="Arial" charset="0"/>
                <a:cs typeface="Arial" charset="0"/>
              </a:defRPr>
            </a:lvl1pPr>
          </a:lstStyle>
          <a:p>
            <a:r>
              <a:rPr lang="fi-FI"/>
              <a:t>Muokkaa ots. perustyyl. napsautt.</a:t>
            </a:r>
            <a:endParaRPr lang="en-US" dirty="0"/>
          </a:p>
        </p:txBody>
      </p:sp>
      <p:sp>
        <p:nvSpPr>
          <p:cNvPr id="12" name="Tekstin paikkamerkki 2"/>
          <p:cNvSpPr>
            <a:spLocks noGrp="1"/>
          </p:cNvSpPr>
          <p:nvPr>
            <p:ph type="body" sz="quarter" idx="14"/>
          </p:nvPr>
        </p:nvSpPr>
        <p:spPr>
          <a:xfrm>
            <a:off x="847725" y="4151871"/>
            <a:ext cx="3510860" cy="2061084"/>
          </a:xfrm>
        </p:spPr>
        <p:txBody>
          <a:bodyPr>
            <a:normAutofit/>
          </a:bodyPr>
          <a:lstStyle>
            <a:lvl1pPr marL="0" indent="0">
              <a:buFontTx/>
              <a:buNone/>
              <a:defRPr sz="2667">
                <a:solidFill>
                  <a:schemeClr val="bg1"/>
                </a:solidFill>
              </a:defRPr>
            </a:lvl1pPr>
          </a:lstStyle>
          <a:p>
            <a:pPr lvl="0"/>
            <a:r>
              <a:rPr lang="fi-FI"/>
              <a:t>Muokkaa tekstin perustyylejä napsauttamalla</a:t>
            </a:r>
          </a:p>
        </p:txBody>
      </p:sp>
    </p:spTree>
    <p:extLst>
      <p:ext uri="{BB962C8B-B14F-4D97-AF65-F5344CB8AC3E}">
        <p14:creationId xmlns:p14="http://schemas.microsoft.com/office/powerpoint/2010/main" val="9518530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Lopetus">
    <p:spTree>
      <p:nvGrpSpPr>
        <p:cNvPr id="1" name=""/>
        <p:cNvGrpSpPr/>
        <p:nvPr/>
      </p:nvGrpSpPr>
      <p:grpSpPr>
        <a:xfrm>
          <a:off x="0" y="0"/>
          <a:ext cx="0" cy="0"/>
          <a:chOff x="0" y="0"/>
          <a:chExt cx="0" cy="0"/>
        </a:xfrm>
      </p:grpSpPr>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334" y="1152525"/>
            <a:ext cx="4459876" cy="1466849"/>
          </a:xfrm>
          <a:prstGeom prst="rect">
            <a:avLst/>
          </a:prstGeom>
        </p:spPr>
      </p:pic>
    </p:spTree>
    <p:extLst>
      <p:ext uri="{BB962C8B-B14F-4D97-AF65-F5344CB8AC3E}">
        <p14:creationId xmlns:p14="http://schemas.microsoft.com/office/powerpoint/2010/main" val="47964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Budjetointiperusteet 2021 / JPT</a:t>
            </a:r>
            <a:endParaRPr lang="fi-FI" dirty="0"/>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61975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Budjetointiperusteet 2021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022872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Budjetointiperusteet 2021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endParaRPr lang="fi-FI" dirty="0"/>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885582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endParaRPr lang="fi-FI" dirty="0"/>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Budjetointiperusteet 2021 / JPT</a:t>
            </a:r>
            <a:endParaRPr lang="fi-FI" dirty="0"/>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747093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Budjetointiperusteet 2021 /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453238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Budjetointiperusteet 2021 /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936300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Budjetointiperusteet 2021 / JPT</a:t>
            </a:r>
            <a:endParaRPr lang="fi-FI" dirty="0"/>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4061069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Budjetointiperusteet 2021 / JPT</a:t>
            </a:r>
            <a:endParaRPr lang="fi-FI" dirty="0"/>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2705265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364803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dirty="0"/>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71620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Budjetointiperusteet 2021 /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198847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Otsikko ja 2 bullet-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200"/>
            </a:lvl1pPr>
          </a:lstStyle>
          <a:p>
            <a:r>
              <a:rPr lang="fi-FI"/>
              <a:t>Klikkaa muokataksesi otsikkoa</a:t>
            </a:r>
            <a:endParaRPr lang="en-US"/>
          </a:p>
        </p:txBody>
      </p:sp>
      <p:sp>
        <p:nvSpPr>
          <p:cNvPr id="3" name="Content Placeholder 2"/>
          <p:cNvSpPr>
            <a:spLocks noGrp="1"/>
          </p:cNvSpPr>
          <p:nvPr>
            <p:ph idx="1" hasCustomPrompt="1"/>
          </p:nvPr>
        </p:nvSpPr>
        <p:spPr>
          <a:xfrm>
            <a:off x="609601" y="1600202"/>
            <a:ext cx="5394036"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sp>
        <p:nvSpPr>
          <p:cNvPr id="5" name="Footer Placeholder 4"/>
          <p:cNvSpPr>
            <a:spLocks noGrp="1"/>
          </p:cNvSpPr>
          <p:nvPr>
            <p:ph type="ftr" sz="quarter" idx="11"/>
          </p:nvPr>
        </p:nvSpPr>
        <p:spPr>
          <a:xfrm>
            <a:off x="609600" y="5874785"/>
            <a:ext cx="3152528" cy="365125"/>
          </a:xfrm>
        </p:spPr>
        <p:txBody>
          <a:bodyPr/>
          <a:lstStyle/>
          <a:p>
            <a:r>
              <a:rPr lang="en-US">
                <a:solidFill>
                  <a:prstClr val="white">
                    <a:lumMod val="65000"/>
                  </a:prstClr>
                </a:solidFill>
              </a:rPr>
              <a:t>Budjetointiperusteet 2021 / JPT</a:t>
            </a:r>
          </a:p>
        </p:txBody>
      </p:sp>
      <p:sp>
        <p:nvSpPr>
          <p:cNvPr id="9" name="Date Placeholder 3"/>
          <p:cNvSpPr>
            <a:spLocks noGrp="1"/>
          </p:cNvSpPr>
          <p:nvPr>
            <p:ph type="dt" sz="half" idx="2"/>
          </p:nvPr>
        </p:nvSpPr>
        <p:spPr>
          <a:xfrm>
            <a:off x="10770231" y="5954441"/>
            <a:ext cx="949692" cy="282168"/>
          </a:xfrm>
          <a:prstGeom prst="rect">
            <a:avLst/>
          </a:prstGeom>
        </p:spPr>
        <p:txBody>
          <a:bodyPr vert="horz" lIns="91440" tIns="45720" rIns="91440" bIns="45720" rtlCol="0" anchor="ctr"/>
          <a:lstStyle>
            <a:lvl1pPr algn="l">
              <a:defRPr sz="800">
                <a:solidFill>
                  <a:schemeClr val="bg1">
                    <a:lumMod val="65000"/>
                  </a:schemeClr>
                </a:solidFill>
                <a:latin typeface="Myriad Pro"/>
                <a:cs typeface="Myriad Pro"/>
              </a:defRPr>
            </a:lvl1pPr>
          </a:lstStyle>
          <a:p>
            <a:r>
              <a:rPr lang="fi-FI">
                <a:solidFill>
                  <a:prstClr val="white">
                    <a:lumMod val="65000"/>
                  </a:prstClr>
                </a:solidFill>
              </a:rPr>
              <a:t>31.08.15    • </a:t>
            </a:r>
            <a:endParaRPr lang="en-US">
              <a:solidFill>
                <a:prstClr val="white">
                  <a:lumMod val="65000"/>
                </a:prstClr>
              </a:solidFill>
            </a:endParaRPr>
          </a:p>
        </p:txBody>
      </p:sp>
      <p:sp>
        <p:nvSpPr>
          <p:cNvPr id="10" name="Slide Number Placeholder 5"/>
          <p:cNvSpPr>
            <a:spLocks noGrp="1"/>
          </p:cNvSpPr>
          <p:nvPr>
            <p:ph type="sldNum" sz="quarter" idx="4"/>
          </p:nvPr>
        </p:nvSpPr>
        <p:spPr>
          <a:xfrm>
            <a:off x="11486450" y="5912815"/>
            <a:ext cx="383305" cy="365125"/>
          </a:xfrm>
          <a:prstGeom prst="rect">
            <a:avLst/>
          </a:prstGeom>
        </p:spPr>
        <p:txBody>
          <a:bodyPr vert="horz" lIns="91440" tIns="45720" rIns="91440" bIns="45720" rtlCol="0" anchor="ctr"/>
          <a:lstStyle>
            <a:lvl1pPr algn="r">
              <a:defRPr sz="800">
                <a:solidFill>
                  <a:schemeClr val="bg1">
                    <a:lumMod val="65000"/>
                  </a:schemeClr>
                </a:solidFill>
                <a:latin typeface="Myriad Pro"/>
                <a:cs typeface="Myriad Pro"/>
              </a:defRPr>
            </a:lvl1pPr>
          </a:lstStyle>
          <a:p>
            <a:fld id="{08AF19DB-36A8-1D4D-8373-621710175468}" type="slidenum">
              <a:rPr lang="en-US">
                <a:solidFill>
                  <a:prstClr val="white">
                    <a:lumMod val="65000"/>
                  </a:prstClr>
                </a:solidFill>
              </a:rPr>
              <a:pPr/>
              <a:t>‹#›</a:t>
            </a:fld>
            <a:endParaRPr lang="en-US">
              <a:solidFill>
                <a:prstClr val="white">
                  <a:lumMod val="65000"/>
                </a:prstClr>
              </a:solidFill>
            </a:endParaRPr>
          </a:p>
        </p:txBody>
      </p:sp>
      <p:sp>
        <p:nvSpPr>
          <p:cNvPr id="13" name="Content Placeholder 2"/>
          <p:cNvSpPr>
            <a:spLocks noGrp="1"/>
          </p:cNvSpPr>
          <p:nvPr>
            <p:ph idx="12" hasCustomPrompt="1"/>
          </p:nvPr>
        </p:nvSpPr>
        <p:spPr>
          <a:xfrm>
            <a:off x="6188366" y="1600202"/>
            <a:ext cx="5394036" cy="4095556"/>
          </a:xfrm>
        </p:spPr>
        <p:txBody>
          <a:bodyPr numCol="1">
            <a:normAutofit/>
          </a:bodyPr>
          <a:lstStyle>
            <a:lvl1pPr marL="177800" indent="-177800">
              <a:defRPr sz="1800"/>
            </a:lvl1pPr>
            <a:lvl2pPr marL="177800" indent="0">
              <a:buNone/>
              <a:defRPr sz="1600">
                <a:solidFill>
                  <a:schemeClr val="tx1">
                    <a:lumMod val="65000"/>
                    <a:lumOff val="35000"/>
                  </a:schemeClr>
                </a:solidFill>
              </a:defRPr>
            </a:lvl2pPr>
            <a:lvl3pPr marL="623888" indent="-177800">
              <a:defRPr sz="1400">
                <a:solidFill>
                  <a:schemeClr val="tx1">
                    <a:lumMod val="65000"/>
                    <a:lumOff val="35000"/>
                  </a:schemeClr>
                </a:solidFill>
              </a:defRPr>
            </a:lvl3pPr>
            <a:lvl4pPr marL="1524000" indent="-152400">
              <a:defRPr sz="1200">
                <a:solidFill>
                  <a:schemeClr val="tx1">
                    <a:lumMod val="65000"/>
                    <a:lumOff val="35000"/>
                  </a:schemeClr>
                </a:solidFill>
              </a:defRPr>
            </a:lvl4pPr>
            <a:lvl5pPr marL="1970088" indent="-141288">
              <a:tabLst>
                <a:tab pos="4032250" algn="l"/>
              </a:tabLst>
              <a:defRPr sz="1200">
                <a:solidFill>
                  <a:schemeClr val="tx1">
                    <a:lumMod val="65000"/>
                    <a:lumOff val="35000"/>
                  </a:schemeClr>
                </a:solidFill>
              </a:defRPr>
            </a:lvl5pPr>
          </a:lstStyle>
          <a:p>
            <a:pPr lvl="0"/>
            <a:r>
              <a:rPr lang="fi-FI"/>
              <a:t>Klikkaa lisätäksesi sisältöä</a:t>
            </a:r>
          </a:p>
          <a:p>
            <a:pPr lvl="1"/>
            <a:r>
              <a:rPr lang="fi-FI"/>
              <a:t>Toinen taso</a:t>
            </a:r>
          </a:p>
          <a:p>
            <a:pPr lvl="2"/>
            <a:r>
              <a:rPr lang="fi-FI"/>
              <a:t>Kolmas taso</a:t>
            </a:r>
          </a:p>
        </p:txBody>
      </p:sp>
      <p:pic>
        <p:nvPicPr>
          <p:cNvPr id="12" name="Picture 11"/>
          <p:cNvPicPr>
            <a:picLocks noChangeAspect="1"/>
          </p:cNvPicPr>
          <p:nvPr userDrawn="1"/>
        </p:nvPicPr>
        <p:blipFill>
          <a:blip r:embed="rId2"/>
          <a:stretch>
            <a:fillRect/>
          </a:stretch>
        </p:blipFill>
        <p:spPr>
          <a:xfrm>
            <a:off x="0" y="6394208"/>
            <a:ext cx="12192000" cy="463792"/>
          </a:xfrm>
          <a:prstGeom prst="rect">
            <a:avLst/>
          </a:prstGeom>
        </p:spPr>
      </p:pic>
      <p:pic>
        <p:nvPicPr>
          <p:cNvPr id="14" name="Picture 13"/>
          <p:cNvPicPr>
            <a:picLocks noChangeAspect="1"/>
          </p:cNvPicPr>
          <p:nvPr userDrawn="1"/>
        </p:nvPicPr>
        <p:blipFill>
          <a:blip r:embed="rId3"/>
          <a:stretch>
            <a:fillRect/>
          </a:stretch>
        </p:blipFill>
        <p:spPr>
          <a:xfrm>
            <a:off x="8393441" y="6507416"/>
            <a:ext cx="1738903" cy="175141"/>
          </a:xfrm>
          <a:prstGeom prst="rect">
            <a:avLst/>
          </a:prstGeom>
        </p:spPr>
      </p:pic>
    </p:spTree>
    <p:extLst>
      <p:ext uri="{BB962C8B-B14F-4D97-AF65-F5344CB8AC3E}">
        <p14:creationId xmlns:p14="http://schemas.microsoft.com/office/powerpoint/2010/main" val="3480334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6F49A0-FC37-483B-A6BC-0606E841E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sp>
        <p:nvSpPr>
          <p:cNvPr id="2" name="Otsikko 1">
            <a:extLst>
              <a:ext uri="{FF2B5EF4-FFF2-40B4-BE49-F238E27FC236}">
                <a16:creationId xmlns:a16="http://schemas.microsoft.com/office/drawing/2014/main" id="{08593BCF-7A5B-4B52-9A30-865508682E60}"/>
              </a:ext>
            </a:extLst>
          </p:cNvPr>
          <p:cNvSpPr>
            <a:spLocks noGrp="1"/>
          </p:cNvSpPr>
          <p:nvPr>
            <p:ph type="ctrTitle"/>
          </p:nvPr>
        </p:nvSpPr>
        <p:spPr>
          <a:xfrm>
            <a:off x="1524000" y="1122363"/>
            <a:ext cx="9144000" cy="2387600"/>
          </a:xfrm>
        </p:spPr>
        <p:txBody>
          <a:bodyPr anchor="ctr"/>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7949650F-ACEB-47BF-A79C-DAD586C0C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C61893-DAA3-44E3-A94E-869276D66DC3}"/>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54B5EE5E-E323-42F2-925B-E079EA7CAB2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9FB584C-1F89-43BB-81D0-EB40F49D4E12}"/>
              </a:ext>
            </a:extLst>
          </p:cNvPr>
          <p:cNvSpPr>
            <a:spLocks noGrp="1"/>
          </p:cNvSpPr>
          <p:nvPr>
            <p:ph type="sldNum" sz="quarter" idx="12"/>
          </p:nvPr>
        </p:nvSpPr>
        <p:spPr/>
        <p:txBody>
          <a:bodyPr/>
          <a:lstStyle/>
          <a:p>
            <a:fld id="{51CCD21E-2718-48C9-A31C-AA8C583EB0FF}" type="slidenum">
              <a:rPr lang="fi-FI" smtClean="0"/>
              <a:t>‹#›</a:t>
            </a:fld>
            <a:endParaRPr lang="fi-FI" dirty="0"/>
          </a:p>
        </p:txBody>
      </p:sp>
    </p:spTree>
    <p:extLst>
      <p:ext uri="{BB962C8B-B14F-4D97-AF65-F5344CB8AC3E}">
        <p14:creationId xmlns:p14="http://schemas.microsoft.com/office/powerpoint/2010/main" val="3598059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6F49A0-FC37-483B-A6BC-0606E841E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sp>
        <p:nvSpPr>
          <p:cNvPr id="2" name="Otsikko 1">
            <a:extLst>
              <a:ext uri="{FF2B5EF4-FFF2-40B4-BE49-F238E27FC236}">
                <a16:creationId xmlns:a16="http://schemas.microsoft.com/office/drawing/2014/main" id="{08593BCF-7A5B-4B52-9A30-865508682E60}"/>
              </a:ext>
            </a:extLst>
          </p:cNvPr>
          <p:cNvSpPr>
            <a:spLocks noGrp="1"/>
          </p:cNvSpPr>
          <p:nvPr>
            <p:ph type="ctrTitle"/>
          </p:nvPr>
        </p:nvSpPr>
        <p:spPr>
          <a:xfrm>
            <a:off x="1524000" y="1122363"/>
            <a:ext cx="9144000" cy="2387600"/>
          </a:xfrm>
        </p:spPr>
        <p:txBody>
          <a:bodyPr anchor="ctr"/>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7949650F-ACEB-47BF-A79C-DAD586C0C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C61893-DAA3-44E3-A94E-869276D66DC3}"/>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54B5EE5E-E323-42F2-925B-E079EA7CAB2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9FB584C-1F89-43BB-81D0-EB40F49D4E12}"/>
              </a:ext>
            </a:extLst>
          </p:cNvPr>
          <p:cNvSpPr>
            <a:spLocks noGrp="1"/>
          </p:cNvSpPr>
          <p:nvPr>
            <p:ph type="sldNum" sz="quarter" idx="12"/>
          </p:nvPr>
        </p:nvSpPr>
        <p:spPr/>
        <p:txBody>
          <a:bodyPr/>
          <a:lstStyle/>
          <a:p>
            <a:fld id="{51CCD21E-2718-48C9-A31C-AA8C583EB0FF}" type="slidenum">
              <a:rPr lang="fi-FI" smtClean="0"/>
              <a:t>‹#›</a:t>
            </a:fld>
            <a:endParaRPr lang="fi-FI" dirty="0"/>
          </a:p>
        </p:txBody>
      </p:sp>
    </p:spTree>
    <p:extLst>
      <p:ext uri="{BB962C8B-B14F-4D97-AF65-F5344CB8AC3E}">
        <p14:creationId xmlns:p14="http://schemas.microsoft.com/office/powerpoint/2010/main" val="3022491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Otsikkodia">
    <p:bg>
      <p:bgPr>
        <a:solidFill>
          <a:schemeClr val="accent6">
            <a:alpha val="97000"/>
          </a:schemeClr>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6F49A0-FC37-483B-A6BC-0606E841E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sp>
        <p:nvSpPr>
          <p:cNvPr id="2" name="Otsikko 1">
            <a:extLst>
              <a:ext uri="{FF2B5EF4-FFF2-40B4-BE49-F238E27FC236}">
                <a16:creationId xmlns:a16="http://schemas.microsoft.com/office/drawing/2014/main" id="{08593BCF-7A5B-4B52-9A30-865508682E60}"/>
              </a:ext>
            </a:extLst>
          </p:cNvPr>
          <p:cNvSpPr>
            <a:spLocks noGrp="1"/>
          </p:cNvSpPr>
          <p:nvPr>
            <p:ph type="ctrTitle"/>
          </p:nvPr>
        </p:nvSpPr>
        <p:spPr>
          <a:xfrm>
            <a:off x="1524000" y="1122363"/>
            <a:ext cx="9144000" cy="2387600"/>
          </a:xfrm>
        </p:spPr>
        <p:txBody>
          <a:bodyPr anchor="ctr"/>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7949650F-ACEB-47BF-A79C-DAD586C0C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C61893-DAA3-44E3-A94E-869276D66DC3}"/>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54B5EE5E-E323-42F2-925B-E079EA7CAB2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9FB584C-1F89-43BB-81D0-EB40F49D4E12}"/>
              </a:ext>
            </a:extLst>
          </p:cNvPr>
          <p:cNvSpPr>
            <a:spLocks noGrp="1"/>
          </p:cNvSpPr>
          <p:nvPr>
            <p:ph type="sldNum" sz="quarter" idx="12"/>
          </p:nvPr>
        </p:nvSpPr>
        <p:spPr/>
        <p:txBody>
          <a:bodyPr/>
          <a:lstStyle/>
          <a:p>
            <a:fld id="{51CCD21E-2718-48C9-A31C-AA8C583EB0FF}" type="slidenum">
              <a:rPr lang="fi-FI" smtClean="0"/>
              <a:t>‹#›</a:t>
            </a:fld>
            <a:endParaRPr lang="fi-FI" dirty="0"/>
          </a:p>
        </p:txBody>
      </p:sp>
    </p:spTree>
    <p:extLst>
      <p:ext uri="{BB962C8B-B14F-4D97-AF65-F5344CB8AC3E}">
        <p14:creationId xmlns:p14="http://schemas.microsoft.com/office/powerpoint/2010/main" val="3483629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Otsikkodia">
    <p:bg>
      <p:bgPr>
        <a:solidFill>
          <a:schemeClr val="accent3">
            <a:alpha val="70000"/>
          </a:schemeClr>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6F49A0-FC37-483B-A6BC-0606E841E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sp>
        <p:nvSpPr>
          <p:cNvPr id="2" name="Otsikko 1">
            <a:extLst>
              <a:ext uri="{FF2B5EF4-FFF2-40B4-BE49-F238E27FC236}">
                <a16:creationId xmlns:a16="http://schemas.microsoft.com/office/drawing/2014/main" id="{08593BCF-7A5B-4B52-9A30-865508682E60}"/>
              </a:ext>
            </a:extLst>
          </p:cNvPr>
          <p:cNvSpPr>
            <a:spLocks noGrp="1"/>
          </p:cNvSpPr>
          <p:nvPr>
            <p:ph type="ctrTitle"/>
          </p:nvPr>
        </p:nvSpPr>
        <p:spPr>
          <a:xfrm>
            <a:off x="1524000" y="1122363"/>
            <a:ext cx="9144000" cy="2387600"/>
          </a:xfrm>
        </p:spPr>
        <p:txBody>
          <a:bodyPr anchor="ctr"/>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7949650F-ACEB-47BF-A79C-DAD586C0C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C61893-DAA3-44E3-A94E-869276D66DC3}"/>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54B5EE5E-E323-42F2-925B-E079EA7CAB2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9FB584C-1F89-43BB-81D0-EB40F49D4E12}"/>
              </a:ext>
            </a:extLst>
          </p:cNvPr>
          <p:cNvSpPr>
            <a:spLocks noGrp="1"/>
          </p:cNvSpPr>
          <p:nvPr>
            <p:ph type="sldNum" sz="quarter" idx="12"/>
          </p:nvPr>
        </p:nvSpPr>
        <p:spPr/>
        <p:txBody>
          <a:bodyPr/>
          <a:lstStyle/>
          <a:p>
            <a:fld id="{51CCD21E-2718-48C9-A31C-AA8C583EB0FF}" type="slidenum">
              <a:rPr lang="fi-FI" smtClean="0"/>
              <a:t>‹#›</a:t>
            </a:fld>
            <a:endParaRPr lang="fi-FI" dirty="0"/>
          </a:p>
        </p:txBody>
      </p:sp>
    </p:spTree>
    <p:extLst>
      <p:ext uri="{BB962C8B-B14F-4D97-AF65-F5344CB8AC3E}">
        <p14:creationId xmlns:p14="http://schemas.microsoft.com/office/powerpoint/2010/main" val="1843093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Otsikkodia">
    <p:bg>
      <p:bgPr>
        <a:solidFill>
          <a:schemeClr val="accent1">
            <a:alpha val="50000"/>
          </a:schemeClr>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6F49A0-FC37-483B-A6BC-0606E841E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sp>
        <p:nvSpPr>
          <p:cNvPr id="2" name="Otsikko 1">
            <a:extLst>
              <a:ext uri="{FF2B5EF4-FFF2-40B4-BE49-F238E27FC236}">
                <a16:creationId xmlns:a16="http://schemas.microsoft.com/office/drawing/2014/main" id="{08593BCF-7A5B-4B52-9A30-865508682E60}"/>
              </a:ext>
            </a:extLst>
          </p:cNvPr>
          <p:cNvSpPr>
            <a:spLocks noGrp="1"/>
          </p:cNvSpPr>
          <p:nvPr>
            <p:ph type="ctrTitle"/>
          </p:nvPr>
        </p:nvSpPr>
        <p:spPr>
          <a:xfrm>
            <a:off x="1524000" y="1122363"/>
            <a:ext cx="9144000" cy="2387600"/>
          </a:xfrm>
        </p:spPr>
        <p:txBody>
          <a:bodyPr anchor="ctr"/>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7949650F-ACEB-47BF-A79C-DAD586C0C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3C61893-DAA3-44E3-A94E-869276D66DC3}"/>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54B5EE5E-E323-42F2-925B-E079EA7CAB2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9FB584C-1F89-43BB-81D0-EB40F49D4E12}"/>
              </a:ext>
            </a:extLst>
          </p:cNvPr>
          <p:cNvSpPr>
            <a:spLocks noGrp="1"/>
          </p:cNvSpPr>
          <p:nvPr>
            <p:ph type="sldNum" sz="quarter" idx="12"/>
          </p:nvPr>
        </p:nvSpPr>
        <p:spPr/>
        <p:txBody>
          <a:bodyPr/>
          <a:lstStyle/>
          <a:p>
            <a:fld id="{51CCD21E-2718-48C9-A31C-AA8C583EB0FF}" type="slidenum">
              <a:rPr lang="fi-FI" smtClean="0"/>
              <a:t>‹#›</a:t>
            </a:fld>
            <a:endParaRPr lang="fi-FI" dirty="0"/>
          </a:p>
        </p:txBody>
      </p:sp>
    </p:spTree>
    <p:extLst>
      <p:ext uri="{BB962C8B-B14F-4D97-AF65-F5344CB8AC3E}">
        <p14:creationId xmlns:p14="http://schemas.microsoft.com/office/powerpoint/2010/main" val="863440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Otsikko ja sisältö">
    <p:bg>
      <p:bgPr>
        <a:solidFill>
          <a:schemeClr val="bg1"/>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11235C6-7DC7-43C2-9170-FAB721B0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8CA07D25-B9CC-4AB8-8824-16F4AB6BA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sp>
        <p:nvSpPr>
          <p:cNvPr id="2" name="Otsikko 1">
            <a:extLst>
              <a:ext uri="{FF2B5EF4-FFF2-40B4-BE49-F238E27FC236}">
                <a16:creationId xmlns:a16="http://schemas.microsoft.com/office/drawing/2014/main" id="{453318F2-E612-444A-86E4-D6D2B6ADFDA5}"/>
              </a:ext>
            </a:extLst>
          </p:cNvPr>
          <p:cNvSpPr>
            <a:spLocks noGrp="1"/>
          </p:cNvSpPr>
          <p:nvPr>
            <p:ph type="title"/>
          </p:nvPr>
        </p:nvSpPr>
        <p:spPr>
          <a:xfrm>
            <a:off x="1639018" y="365251"/>
            <a:ext cx="10008080"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7DF76D-D0D3-454C-B0CB-8F420C3AC025}"/>
              </a:ext>
            </a:extLst>
          </p:cNvPr>
          <p:cNvSpPr>
            <a:spLocks noGrp="1"/>
          </p:cNvSpPr>
          <p:nvPr>
            <p:ph idx="1"/>
          </p:nvPr>
        </p:nvSpPr>
        <p:spPr>
          <a:xfrm>
            <a:off x="1639018" y="1825625"/>
            <a:ext cx="10008079"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DB3FED4F-AB72-419D-90FF-40103AD1502E}"/>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203728C7-9320-4B29-BB4B-6F1875054F8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345A986-D8D0-49AB-A681-FD223541FEAF}"/>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1" name="Kuva 10">
            <a:extLst>
              <a:ext uri="{FF2B5EF4-FFF2-40B4-BE49-F238E27FC236}">
                <a16:creationId xmlns:a16="http://schemas.microsoft.com/office/drawing/2014/main" id="{1B150248-102D-4BFE-8A3B-E9DBCB3ADE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Tree>
    <p:extLst>
      <p:ext uri="{BB962C8B-B14F-4D97-AF65-F5344CB8AC3E}">
        <p14:creationId xmlns:p14="http://schemas.microsoft.com/office/powerpoint/2010/main" val="137067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Otsikko ja sisältö">
    <p:bg>
      <p:bgPr>
        <a:solidFill>
          <a:schemeClr val="accent2"/>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11235C6-7DC7-43C2-9170-FAB721B0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8CA07D25-B9CC-4AB8-8824-16F4AB6BA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sp>
        <p:nvSpPr>
          <p:cNvPr id="2" name="Otsikko 1">
            <a:extLst>
              <a:ext uri="{FF2B5EF4-FFF2-40B4-BE49-F238E27FC236}">
                <a16:creationId xmlns:a16="http://schemas.microsoft.com/office/drawing/2014/main" id="{453318F2-E612-444A-86E4-D6D2B6ADFDA5}"/>
              </a:ext>
            </a:extLst>
          </p:cNvPr>
          <p:cNvSpPr>
            <a:spLocks noGrp="1"/>
          </p:cNvSpPr>
          <p:nvPr>
            <p:ph type="title"/>
          </p:nvPr>
        </p:nvSpPr>
        <p:spPr>
          <a:xfrm>
            <a:off x="1639018" y="365251"/>
            <a:ext cx="10008080"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7DF76D-D0D3-454C-B0CB-8F420C3AC025}"/>
              </a:ext>
            </a:extLst>
          </p:cNvPr>
          <p:cNvSpPr>
            <a:spLocks noGrp="1"/>
          </p:cNvSpPr>
          <p:nvPr>
            <p:ph idx="1"/>
          </p:nvPr>
        </p:nvSpPr>
        <p:spPr>
          <a:xfrm>
            <a:off x="1639018" y="1825625"/>
            <a:ext cx="10008079"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DB3FED4F-AB72-419D-90FF-40103AD1502E}"/>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203728C7-9320-4B29-BB4B-6F1875054F8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345A986-D8D0-49AB-A681-FD223541FEAF}"/>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1" name="Kuva 10">
            <a:extLst>
              <a:ext uri="{FF2B5EF4-FFF2-40B4-BE49-F238E27FC236}">
                <a16:creationId xmlns:a16="http://schemas.microsoft.com/office/drawing/2014/main" id="{1B150248-102D-4BFE-8A3B-E9DBCB3ADE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Tree>
    <p:extLst>
      <p:ext uri="{BB962C8B-B14F-4D97-AF65-F5344CB8AC3E}">
        <p14:creationId xmlns:p14="http://schemas.microsoft.com/office/powerpoint/2010/main" val="3679184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Otsikko ja sisältö">
    <p:bg>
      <p:bgPr>
        <a:solidFill>
          <a:schemeClr val="accent6"/>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11235C6-7DC7-43C2-9170-FAB721B0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8CA07D25-B9CC-4AB8-8824-16F4AB6BA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sp>
        <p:nvSpPr>
          <p:cNvPr id="2" name="Otsikko 1">
            <a:extLst>
              <a:ext uri="{FF2B5EF4-FFF2-40B4-BE49-F238E27FC236}">
                <a16:creationId xmlns:a16="http://schemas.microsoft.com/office/drawing/2014/main" id="{453318F2-E612-444A-86E4-D6D2B6ADFDA5}"/>
              </a:ext>
            </a:extLst>
          </p:cNvPr>
          <p:cNvSpPr>
            <a:spLocks noGrp="1"/>
          </p:cNvSpPr>
          <p:nvPr>
            <p:ph type="title"/>
          </p:nvPr>
        </p:nvSpPr>
        <p:spPr>
          <a:xfrm>
            <a:off x="1639018" y="365251"/>
            <a:ext cx="10008080"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7DF76D-D0D3-454C-B0CB-8F420C3AC025}"/>
              </a:ext>
            </a:extLst>
          </p:cNvPr>
          <p:cNvSpPr>
            <a:spLocks noGrp="1"/>
          </p:cNvSpPr>
          <p:nvPr>
            <p:ph idx="1"/>
          </p:nvPr>
        </p:nvSpPr>
        <p:spPr>
          <a:xfrm>
            <a:off x="1639018" y="1825625"/>
            <a:ext cx="10008079"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DB3FED4F-AB72-419D-90FF-40103AD1502E}"/>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203728C7-9320-4B29-BB4B-6F1875054F8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345A986-D8D0-49AB-A681-FD223541FEAF}"/>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1" name="Kuva 10">
            <a:extLst>
              <a:ext uri="{FF2B5EF4-FFF2-40B4-BE49-F238E27FC236}">
                <a16:creationId xmlns:a16="http://schemas.microsoft.com/office/drawing/2014/main" id="{1B150248-102D-4BFE-8A3B-E9DBCB3ADE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Tree>
    <p:extLst>
      <p:ext uri="{BB962C8B-B14F-4D97-AF65-F5344CB8AC3E}">
        <p14:creationId xmlns:p14="http://schemas.microsoft.com/office/powerpoint/2010/main" val="96491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200958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Otsikko ja sisältö">
    <p:bg>
      <p:bgPr>
        <a:solidFill>
          <a:schemeClr val="accent3">
            <a:alpha val="70000"/>
          </a:schemeClr>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11235C6-7DC7-43C2-9170-FAB721B0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8CA07D25-B9CC-4AB8-8824-16F4AB6BA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sp>
        <p:nvSpPr>
          <p:cNvPr id="2" name="Otsikko 1">
            <a:extLst>
              <a:ext uri="{FF2B5EF4-FFF2-40B4-BE49-F238E27FC236}">
                <a16:creationId xmlns:a16="http://schemas.microsoft.com/office/drawing/2014/main" id="{453318F2-E612-444A-86E4-D6D2B6ADFDA5}"/>
              </a:ext>
            </a:extLst>
          </p:cNvPr>
          <p:cNvSpPr>
            <a:spLocks noGrp="1"/>
          </p:cNvSpPr>
          <p:nvPr>
            <p:ph type="title"/>
          </p:nvPr>
        </p:nvSpPr>
        <p:spPr>
          <a:xfrm>
            <a:off x="1639018" y="365251"/>
            <a:ext cx="10008080" cy="1325563"/>
          </a:xfrm>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7DF76D-D0D3-454C-B0CB-8F420C3AC025}"/>
              </a:ext>
            </a:extLst>
          </p:cNvPr>
          <p:cNvSpPr>
            <a:spLocks noGrp="1"/>
          </p:cNvSpPr>
          <p:nvPr>
            <p:ph idx="1"/>
          </p:nvPr>
        </p:nvSpPr>
        <p:spPr>
          <a:xfrm>
            <a:off x="1639018" y="1825625"/>
            <a:ext cx="10008079" cy="39862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DB3FED4F-AB72-419D-90FF-40103AD1502E}"/>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203728C7-9320-4B29-BB4B-6F1875054F8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345A986-D8D0-49AB-A681-FD223541FEAF}"/>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1" name="Kuva 10">
            <a:extLst>
              <a:ext uri="{FF2B5EF4-FFF2-40B4-BE49-F238E27FC236}">
                <a16:creationId xmlns:a16="http://schemas.microsoft.com/office/drawing/2014/main" id="{1B150248-102D-4BFE-8A3B-E9DBCB3ADE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Tree>
    <p:extLst>
      <p:ext uri="{BB962C8B-B14F-4D97-AF65-F5344CB8AC3E}">
        <p14:creationId xmlns:p14="http://schemas.microsoft.com/office/powerpoint/2010/main" val="241024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Otsikko ja sisältö">
    <p:bg>
      <p:bgPr>
        <a:solidFill>
          <a:schemeClr val="accent1">
            <a:alpha val="50000"/>
          </a:schemeClr>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11235C6-7DC7-43C2-9170-FAB721B0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8CA07D25-B9CC-4AB8-8824-16F4AB6BA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sp>
        <p:nvSpPr>
          <p:cNvPr id="2" name="Otsikko 1">
            <a:extLst>
              <a:ext uri="{FF2B5EF4-FFF2-40B4-BE49-F238E27FC236}">
                <a16:creationId xmlns:a16="http://schemas.microsoft.com/office/drawing/2014/main" id="{453318F2-E612-444A-86E4-D6D2B6ADFDA5}"/>
              </a:ext>
            </a:extLst>
          </p:cNvPr>
          <p:cNvSpPr>
            <a:spLocks noGrp="1"/>
          </p:cNvSpPr>
          <p:nvPr>
            <p:ph type="title"/>
          </p:nvPr>
        </p:nvSpPr>
        <p:spPr>
          <a:xfrm>
            <a:off x="1639018" y="365251"/>
            <a:ext cx="10008080" cy="1325563"/>
          </a:xfrm>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7DF76D-D0D3-454C-B0CB-8F420C3AC025}"/>
              </a:ext>
            </a:extLst>
          </p:cNvPr>
          <p:cNvSpPr>
            <a:spLocks noGrp="1"/>
          </p:cNvSpPr>
          <p:nvPr>
            <p:ph idx="1"/>
          </p:nvPr>
        </p:nvSpPr>
        <p:spPr>
          <a:xfrm>
            <a:off x="1639018" y="1825625"/>
            <a:ext cx="10008079" cy="39862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DB3FED4F-AB72-419D-90FF-40103AD1502E}"/>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5" name="Alatunnisteen paikkamerkki 4">
            <a:extLst>
              <a:ext uri="{FF2B5EF4-FFF2-40B4-BE49-F238E27FC236}">
                <a16:creationId xmlns:a16="http://schemas.microsoft.com/office/drawing/2014/main" id="{203728C7-9320-4B29-BB4B-6F1875054F8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345A986-D8D0-49AB-A681-FD223541FEAF}"/>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1" name="Kuva 10">
            <a:extLst>
              <a:ext uri="{FF2B5EF4-FFF2-40B4-BE49-F238E27FC236}">
                <a16:creationId xmlns:a16="http://schemas.microsoft.com/office/drawing/2014/main" id="{1B150248-102D-4BFE-8A3B-E9DBCB3ADE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Tree>
    <p:extLst>
      <p:ext uri="{BB962C8B-B14F-4D97-AF65-F5344CB8AC3E}">
        <p14:creationId xmlns:p14="http://schemas.microsoft.com/office/powerpoint/2010/main" val="2057870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Otsikko kaksi sisältökohdetta">
    <p:bg>
      <p:bgPr>
        <a:solidFill>
          <a:schemeClr val="bg1"/>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48A524C1-4A79-4CD8-ABEF-0EE183AB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1" name="Kuva 10">
            <a:extLst>
              <a:ext uri="{FF2B5EF4-FFF2-40B4-BE49-F238E27FC236}">
                <a16:creationId xmlns:a16="http://schemas.microsoft.com/office/drawing/2014/main" id="{639E43D5-A78E-4017-8A74-8392E456B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2" name="Kuva 11">
            <a:extLst>
              <a:ext uri="{FF2B5EF4-FFF2-40B4-BE49-F238E27FC236}">
                <a16:creationId xmlns:a16="http://schemas.microsoft.com/office/drawing/2014/main" id="{6535D1B7-DF9B-44B4-AD10-FEB4E661A3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74E9E69E-0265-48FE-BB5B-DFE619ED9A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CD61112-AD1F-4382-AA91-03C755B0A2D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8B797E1-C105-4E24-B295-4499B036477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F2421CE4-6B1B-4831-936B-B42C99290988}"/>
              </a:ext>
            </a:extLst>
          </p:cNvPr>
          <p:cNvSpPr>
            <a:spLocks noGrp="1"/>
          </p:cNvSpPr>
          <p:nvPr>
            <p:ph type="sldNum" sz="quarter" idx="12"/>
          </p:nvPr>
        </p:nvSpPr>
        <p:spPr/>
        <p:txBody>
          <a:bodyPr/>
          <a:lstStyle/>
          <a:p>
            <a:fld id="{51CCD21E-2718-48C9-A31C-AA8C583EB0FF}" type="slidenum">
              <a:rPr lang="fi-FI" smtClean="0"/>
              <a:t>‹#›</a:t>
            </a:fld>
            <a:endParaRPr lang="fi-FI"/>
          </a:p>
        </p:txBody>
      </p:sp>
      <p:sp>
        <p:nvSpPr>
          <p:cNvPr id="6" name="Alatunnisteen paikkamerkki 5">
            <a:extLst>
              <a:ext uri="{FF2B5EF4-FFF2-40B4-BE49-F238E27FC236}">
                <a16:creationId xmlns:a16="http://schemas.microsoft.com/office/drawing/2014/main" id="{5196F941-CC68-48EF-BFBE-04763880137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Päivämäärän paikkamerkki 4">
            <a:extLst>
              <a:ext uri="{FF2B5EF4-FFF2-40B4-BE49-F238E27FC236}">
                <a16:creationId xmlns:a16="http://schemas.microsoft.com/office/drawing/2014/main" id="{29EBD0B0-DEA6-40EC-A729-065C348C73AE}"/>
              </a:ext>
            </a:extLst>
          </p:cNvPr>
          <p:cNvSpPr>
            <a:spLocks noGrp="1"/>
          </p:cNvSpPr>
          <p:nvPr>
            <p:ph type="dt" sz="half" idx="10"/>
          </p:nvPr>
        </p:nvSpPr>
        <p:spPr/>
        <p:txBody>
          <a:bodyPr/>
          <a:lstStyle/>
          <a:p>
            <a:fld id="{AD22A5D2-D68A-4A66-AE72-43EBAABD802B}" type="datetimeFigureOut">
              <a:rPr lang="fi-FI" smtClean="0"/>
              <a:t>28.10.2024</a:t>
            </a:fld>
            <a:endParaRPr lang="fi-FI"/>
          </a:p>
        </p:txBody>
      </p:sp>
    </p:spTree>
    <p:extLst>
      <p:ext uri="{BB962C8B-B14F-4D97-AF65-F5344CB8AC3E}">
        <p14:creationId xmlns:p14="http://schemas.microsoft.com/office/powerpoint/2010/main" val="2216890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Otsikko kaksi sisältökohdetta">
    <p:bg>
      <p:bgPr>
        <a:solidFill>
          <a:schemeClr val="accent2"/>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48A524C1-4A79-4CD8-ABEF-0EE183AB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1" name="Kuva 10">
            <a:extLst>
              <a:ext uri="{FF2B5EF4-FFF2-40B4-BE49-F238E27FC236}">
                <a16:creationId xmlns:a16="http://schemas.microsoft.com/office/drawing/2014/main" id="{639E43D5-A78E-4017-8A74-8392E456B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2" name="Kuva 11">
            <a:extLst>
              <a:ext uri="{FF2B5EF4-FFF2-40B4-BE49-F238E27FC236}">
                <a16:creationId xmlns:a16="http://schemas.microsoft.com/office/drawing/2014/main" id="{6535D1B7-DF9B-44B4-AD10-FEB4E661A3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74E9E69E-0265-48FE-BB5B-DFE619ED9A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CD61112-AD1F-4382-AA91-03C755B0A2D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8B797E1-C105-4E24-B295-4499B036477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F2421CE4-6B1B-4831-936B-B42C99290988}"/>
              </a:ext>
            </a:extLst>
          </p:cNvPr>
          <p:cNvSpPr>
            <a:spLocks noGrp="1"/>
          </p:cNvSpPr>
          <p:nvPr>
            <p:ph type="sldNum" sz="quarter" idx="12"/>
          </p:nvPr>
        </p:nvSpPr>
        <p:spPr/>
        <p:txBody>
          <a:bodyPr/>
          <a:lstStyle/>
          <a:p>
            <a:fld id="{51CCD21E-2718-48C9-A31C-AA8C583EB0FF}" type="slidenum">
              <a:rPr lang="fi-FI" smtClean="0"/>
              <a:t>‹#›</a:t>
            </a:fld>
            <a:endParaRPr lang="fi-FI"/>
          </a:p>
        </p:txBody>
      </p:sp>
      <p:sp>
        <p:nvSpPr>
          <p:cNvPr id="6" name="Alatunnisteen paikkamerkki 5">
            <a:extLst>
              <a:ext uri="{FF2B5EF4-FFF2-40B4-BE49-F238E27FC236}">
                <a16:creationId xmlns:a16="http://schemas.microsoft.com/office/drawing/2014/main" id="{5196F941-CC68-48EF-BFBE-04763880137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Päivämäärän paikkamerkki 4">
            <a:extLst>
              <a:ext uri="{FF2B5EF4-FFF2-40B4-BE49-F238E27FC236}">
                <a16:creationId xmlns:a16="http://schemas.microsoft.com/office/drawing/2014/main" id="{29EBD0B0-DEA6-40EC-A729-065C348C73AE}"/>
              </a:ext>
            </a:extLst>
          </p:cNvPr>
          <p:cNvSpPr>
            <a:spLocks noGrp="1"/>
          </p:cNvSpPr>
          <p:nvPr>
            <p:ph type="dt" sz="half" idx="10"/>
          </p:nvPr>
        </p:nvSpPr>
        <p:spPr/>
        <p:txBody>
          <a:bodyPr/>
          <a:lstStyle/>
          <a:p>
            <a:fld id="{AD22A5D2-D68A-4A66-AE72-43EBAABD802B}" type="datetimeFigureOut">
              <a:rPr lang="fi-FI" smtClean="0"/>
              <a:t>28.10.2024</a:t>
            </a:fld>
            <a:endParaRPr lang="fi-FI"/>
          </a:p>
        </p:txBody>
      </p:sp>
    </p:spTree>
    <p:extLst>
      <p:ext uri="{BB962C8B-B14F-4D97-AF65-F5344CB8AC3E}">
        <p14:creationId xmlns:p14="http://schemas.microsoft.com/office/powerpoint/2010/main" val="1659992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_Otsikko kaksi sisältökohdetta">
    <p:bg>
      <p:bgPr>
        <a:solidFill>
          <a:schemeClr val="accent6"/>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48A524C1-4A79-4CD8-ABEF-0EE183AB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1" name="Kuva 10">
            <a:extLst>
              <a:ext uri="{FF2B5EF4-FFF2-40B4-BE49-F238E27FC236}">
                <a16:creationId xmlns:a16="http://schemas.microsoft.com/office/drawing/2014/main" id="{639E43D5-A78E-4017-8A74-8392E456B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2" name="Kuva 11">
            <a:extLst>
              <a:ext uri="{FF2B5EF4-FFF2-40B4-BE49-F238E27FC236}">
                <a16:creationId xmlns:a16="http://schemas.microsoft.com/office/drawing/2014/main" id="{6535D1B7-DF9B-44B4-AD10-FEB4E661A3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74E9E69E-0265-48FE-BB5B-DFE619ED9A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CD61112-AD1F-4382-AA91-03C755B0A2D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8B797E1-C105-4E24-B295-4499B036477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F2421CE4-6B1B-4831-936B-B42C99290988}"/>
              </a:ext>
            </a:extLst>
          </p:cNvPr>
          <p:cNvSpPr>
            <a:spLocks noGrp="1"/>
          </p:cNvSpPr>
          <p:nvPr>
            <p:ph type="sldNum" sz="quarter" idx="12"/>
          </p:nvPr>
        </p:nvSpPr>
        <p:spPr/>
        <p:txBody>
          <a:bodyPr/>
          <a:lstStyle/>
          <a:p>
            <a:fld id="{51CCD21E-2718-48C9-A31C-AA8C583EB0FF}" type="slidenum">
              <a:rPr lang="fi-FI" smtClean="0"/>
              <a:t>‹#›</a:t>
            </a:fld>
            <a:endParaRPr lang="fi-FI"/>
          </a:p>
        </p:txBody>
      </p:sp>
      <p:sp>
        <p:nvSpPr>
          <p:cNvPr id="6" name="Alatunnisteen paikkamerkki 5">
            <a:extLst>
              <a:ext uri="{FF2B5EF4-FFF2-40B4-BE49-F238E27FC236}">
                <a16:creationId xmlns:a16="http://schemas.microsoft.com/office/drawing/2014/main" id="{5196F941-CC68-48EF-BFBE-04763880137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Päivämäärän paikkamerkki 4">
            <a:extLst>
              <a:ext uri="{FF2B5EF4-FFF2-40B4-BE49-F238E27FC236}">
                <a16:creationId xmlns:a16="http://schemas.microsoft.com/office/drawing/2014/main" id="{29EBD0B0-DEA6-40EC-A729-065C348C73AE}"/>
              </a:ext>
            </a:extLst>
          </p:cNvPr>
          <p:cNvSpPr>
            <a:spLocks noGrp="1"/>
          </p:cNvSpPr>
          <p:nvPr>
            <p:ph type="dt" sz="half" idx="10"/>
          </p:nvPr>
        </p:nvSpPr>
        <p:spPr/>
        <p:txBody>
          <a:bodyPr/>
          <a:lstStyle/>
          <a:p>
            <a:fld id="{AD22A5D2-D68A-4A66-AE72-43EBAABD802B}" type="datetimeFigureOut">
              <a:rPr lang="fi-FI" smtClean="0"/>
              <a:t>28.10.2024</a:t>
            </a:fld>
            <a:endParaRPr lang="fi-FI"/>
          </a:p>
        </p:txBody>
      </p:sp>
    </p:spTree>
    <p:extLst>
      <p:ext uri="{BB962C8B-B14F-4D97-AF65-F5344CB8AC3E}">
        <p14:creationId xmlns:p14="http://schemas.microsoft.com/office/powerpoint/2010/main" val="1235959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3_Otsikko kaksi sisältökohdetta">
    <p:bg>
      <p:bgPr>
        <a:solidFill>
          <a:schemeClr val="accent3">
            <a:alpha val="70000"/>
          </a:schemeClr>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48A524C1-4A79-4CD8-ABEF-0EE183AB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1" name="Kuva 10">
            <a:extLst>
              <a:ext uri="{FF2B5EF4-FFF2-40B4-BE49-F238E27FC236}">
                <a16:creationId xmlns:a16="http://schemas.microsoft.com/office/drawing/2014/main" id="{639E43D5-A78E-4017-8A74-8392E456B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2" name="Kuva 11">
            <a:extLst>
              <a:ext uri="{FF2B5EF4-FFF2-40B4-BE49-F238E27FC236}">
                <a16:creationId xmlns:a16="http://schemas.microsoft.com/office/drawing/2014/main" id="{6535D1B7-DF9B-44B4-AD10-FEB4E661A3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74E9E69E-0265-48FE-BB5B-DFE619ED9A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CD61112-AD1F-4382-AA91-03C755B0A2D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8B797E1-C105-4E24-B295-4499B036477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F2421CE4-6B1B-4831-936B-B42C99290988}"/>
              </a:ext>
            </a:extLst>
          </p:cNvPr>
          <p:cNvSpPr>
            <a:spLocks noGrp="1"/>
          </p:cNvSpPr>
          <p:nvPr>
            <p:ph type="sldNum" sz="quarter" idx="12"/>
          </p:nvPr>
        </p:nvSpPr>
        <p:spPr/>
        <p:txBody>
          <a:bodyPr/>
          <a:lstStyle/>
          <a:p>
            <a:fld id="{51CCD21E-2718-48C9-A31C-AA8C583EB0FF}" type="slidenum">
              <a:rPr lang="fi-FI" smtClean="0"/>
              <a:t>‹#›</a:t>
            </a:fld>
            <a:endParaRPr lang="fi-FI"/>
          </a:p>
        </p:txBody>
      </p:sp>
      <p:sp>
        <p:nvSpPr>
          <p:cNvPr id="6" name="Alatunnisteen paikkamerkki 5">
            <a:extLst>
              <a:ext uri="{FF2B5EF4-FFF2-40B4-BE49-F238E27FC236}">
                <a16:creationId xmlns:a16="http://schemas.microsoft.com/office/drawing/2014/main" id="{5196F941-CC68-48EF-BFBE-04763880137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Päivämäärän paikkamerkki 4">
            <a:extLst>
              <a:ext uri="{FF2B5EF4-FFF2-40B4-BE49-F238E27FC236}">
                <a16:creationId xmlns:a16="http://schemas.microsoft.com/office/drawing/2014/main" id="{29EBD0B0-DEA6-40EC-A729-065C348C73AE}"/>
              </a:ext>
            </a:extLst>
          </p:cNvPr>
          <p:cNvSpPr>
            <a:spLocks noGrp="1"/>
          </p:cNvSpPr>
          <p:nvPr>
            <p:ph type="dt" sz="half" idx="10"/>
          </p:nvPr>
        </p:nvSpPr>
        <p:spPr/>
        <p:txBody>
          <a:bodyPr/>
          <a:lstStyle/>
          <a:p>
            <a:fld id="{AD22A5D2-D68A-4A66-AE72-43EBAABD802B}" type="datetimeFigureOut">
              <a:rPr lang="fi-FI" smtClean="0"/>
              <a:t>28.10.2024</a:t>
            </a:fld>
            <a:endParaRPr lang="fi-FI"/>
          </a:p>
        </p:txBody>
      </p:sp>
    </p:spTree>
    <p:extLst>
      <p:ext uri="{BB962C8B-B14F-4D97-AF65-F5344CB8AC3E}">
        <p14:creationId xmlns:p14="http://schemas.microsoft.com/office/powerpoint/2010/main" val="316488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4_Otsikko kaksi sisältökohdetta">
    <p:bg>
      <p:bgPr>
        <a:solidFill>
          <a:schemeClr val="accent1">
            <a:alpha val="70000"/>
          </a:schemeClr>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48A524C1-4A79-4CD8-ABEF-0EE183AB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1" name="Kuva 10">
            <a:extLst>
              <a:ext uri="{FF2B5EF4-FFF2-40B4-BE49-F238E27FC236}">
                <a16:creationId xmlns:a16="http://schemas.microsoft.com/office/drawing/2014/main" id="{639E43D5-A78E-4017-8A74-8392E456B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2" name="Kuva 11">
            <a:extLst>
              <a:ext uri="{FF2B5EF4-FFF2-40B4-BE49-F238E27FC236}">
                <a16:creationId xmlns:a16="http://schemas.microsoft.com/office/drawing/2014/main" id="{6535D1B7-DF9B-44B4-AD10-FEB4E661A3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74E9E69E-0265-48FE-BB5B-DFE619ED9A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CD61112-AD1F-4382-AA91-03C755B0A2D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8B797E1-C105-4E24-B295-4499B036477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F2421CE4-6B1B-4831-936B-B42C99290988}"/>
              </a:ext>
            </a:extLst>
          </p:cNvPr>
          <p:cNvSpPr>
            <a:spLocks noGrp="1"/>
          </p:cNvSpPr>
          <p:nvPr>
            <p:ph type="sldNum" sz="quarter" idx="12"/>
          </p:nvPr>
        </p:nvSpPr>
        <p:spPr/>
        <p:txBody>
          <a:bodyPr/>
          <a:lstStyle/>
          <a:p>
            <a:fld id="{51CCD21E-2718-48C9-A31C-AA8C583EB0FF}" type="slidenum">
              <a:rPr lang="fi-FI" smtClean="0"/>
              <a:t>‹#›</a:t>
            </a:fld>
            <a:endParaRPr lang="fi-FI"/>
          </a:p>
        </p:txBody>
      </p:sp>
      <p:sp>
        <p:nvSpPr>
          <p:cNvPr id="6" name="Alatunnisteen paikkamerkki 5">
            <a:extLst>
              <a:ext uri="{FF2B5EF4-FFF2-40B4-BE49-F238E27FC236}">
                <a16:creationId xmlns:a16="http://schemas.microsoft.com/office/drawing/2014/main" id="{5196F941-CC68-48EF-BFBE-04763880137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Päivämäärän paikkamerkki 4">
            <a:extLst>
              <a:ext uri="{FF2B5EF4-FFF2-40B4-BE49-F238E27FC236}">
                <a16:creationId xmlns:a16="http://schemas.microsoft.com/office/drawing/2014/main" id="{29EBD0B0-DEA6-40EC-A729-065C348C73AE}"/>
              </a:ext>
            </a:extLst>
          </p:cNvPr>
          <p:cNvSpPr>
            <a:spLocks noGrp="1"/>
          </p:cNvSpPr>
          <p:nvPr>
            <p:ph type="dt" sz="half" idx="10"/>
          </p:nvPr>
        </p:nvSpPr>
        <p:spPr/>
        <p:txBody>
          <a:bodyPr/>
          <a:lstStyle/>
          <a:p>
            <a:fld id="{AD22A5D2-D68A-4A66-AE72-43EBAABD802B}" type="datetimeFigureOut">
              <a:rPr lang="fi-FI" smtClean="0"/>
              <a:t>28.10.2024</a:t>
            </a:fld>
            <a:endParaRPr lang="fi-FI"/>
          </a:p>
        </p:txBody>
      </p:sp>
    </p:spTree>
    <p:extLst>
      <p:ext uri="{BB962C8B-B14F-4D97-AF65-F5344CB8AC3E}">
        <p14:creationId xmlns:p14="http://schemas.microsoft.com/office/powerpoint/2010/main" val="137891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Otsikko kaksi bullet laat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976C6E2E-5B4B-49E3-843E-B07694F90B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9006" y="5227846"/>
            <a:ext cx="1779169" cy="1520176"/>
          </a:xfrm>
          <a:prstGeom prst="rect">
            <a:avLst/>
          </a:prstGeom>
        </p:spPr>
      </p:pic>
      <p:sp>
        <p:nvSpPr>
          <p:cNvPr id="2" name="Otsikko 1">
            <a:extLst>
              <a:ext uri="{FF2B5EF4-FFF2-40B4-BE49-F238E27FC236}">
                <a16:creationId xmlns:a16="http://schemas.microsoft.com/office/drawing/2014/main" id="{54CDE024-7E5C-4BD8-B2EB-6DCB8B5B153A}"/>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13081BD-C46C-450D-8618-2AF01473B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A6FE569-744F-416C-ADFB-36FD23C887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17A8968B-4885-4954-A8AE-E2ACB1AB5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3B1ACDB-129E-441F-867B-CB6C50E8A64D}"/>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1DB73D72-9ACC-4A37-B341-2AF2557D8C1B}"/>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8" name="Alatunnisteen paikkamerkki 7">
            <a:extLst>
              <a:ext uri="{FF2B5EF4-FFF2-40B4-BE49-F238E27FC236}">
                <a16:creationId xmlns:a16="http://schemas.microsoft.com/office/drawing/2014/main" id="{B7543C53-3B89-43A6-A0D7-009362306CFA}"/>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14BDA9E4-AED8-49E0-9A30-7FB1AF68FAEA}"/>
              </a:ext>
            </a:extLst>
          </p:cNvPr>
          <p:cNvSpPr>
            <a:spLocks noGrp="1"/>
          </p:cNvSpPr>
          <p:nvPr>
            <p:ph type="sldNum" sz="quarter" idx="12"/>
          </p:nvPr>
        </p:nvSpPr>
        <p:spPr/>
        <p:txBody>
          <a:bodyPr/>
          <a:lstStyle/>
          <a:p>
            <a:fld id="{51CCD21E-2718-48C9-A31C-AA8C583EB0FF}" type="slidenum">
              <a:rPr lang="fi-FI" smtClean="0"/>
              <a:t>‹#›</a:t>
            </a:fld>
            <a:endParaRPr lang="fi-FI"/>
          </a:p>
        </p:txBody>
      </p:sp>
    </p:spTree>
    <p:extLst>
      <p:ext uri="{BB962C8B-B14F-4D97-AF65-F5344CB8AC3E}">
        <p14:creationId xmlns:p14="http://schemas.microsoft.com/office/powerpoint/2010/main" val="253229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tsikko + bullet">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BE77E6-615D-4D4C-BE1C-0D771B5DC9C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F50B41C-A785-442E-8605-9A5C01790DF1}"/>
              </a:ext>
            </a:extLst>
          </p:cNvPr>
          <p:cNvSpPr>
            <a:spLocks noGrp="1"/>
          </p:cNvSpPr>
          <p:nvPr>
            <p:ph idx="1"/>
          </p:nvPr>
        </p:nvSpPr>
        <p:spPr>
          <a:xfrm>
            <a:off x="5183188" y="987425"/>
            <a:ext cx="6172200" cy="4060825"/>
          </a:xfrm>
          <a:noFill/>
          <a:effectLst>
            <a:softEdge rad="0"/>
          </a:effectLst>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B645685C-3B8E-403A-8CD1-EA81B7092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F1DF58A-BE8F-44E8-8A44-3228E06D3B8F}"/>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2476FCF-A79E-4BA9-BB4D-FA18AE632D8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BBC46340-5BE4-4359-84C1-370B1A763E7A}"/>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9" name="Kuva 8">
            <a:extLst>
              <a:ext uri="{FF2B5EF4-FFF2-40B4-BE49-F238E27FC236}">
                <a16:creationId xmlns:a16="http://schemas.microsoft.com/office/drawing/2014/main" id="{63403A59-05C6-4640-B46D-FE97A44E5B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9006" y="5227846"/>
            <a:ext cx="1779169" cy="1520176"/>
          </a:xfrm>
          <a:prstGeom prst="rect">
            <a:avLst/>
          </a:prstGeom>
        </p:spPr>
      </p:pic>
    </p:spTree>
    <p:extLst>
      <p:ext uri="{BB962C8B-B14F-4D97-AF65-F5344CB8AC3E}">
        <p14:creationId xmlns:p14="http://schemas.microsoft.com/office/powerpoint/2010/main" val="1490237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 +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2E3A8-528D-42E0-BB9D-1C408C4A58C9}"/>
              </a:ext>
            </a:extLst>
          </p:cNvPr>
          <p:cNvSpPr>
            <a:spLocks noGrp="1"/>
          </p:cNvSpPr>
          <p:nvPr>
            <p:ph type="title"/>
          </p:nvPr>
        </p:nvSpPr>
        <p:spPr>
          <a:xfrm>
            <a:off x="1905500" y="437282"/>
            <a:ext cx="9489994" cy="1620119"/>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888C710D-98BC-4926-B17D-FFCC10C021BD}"/>
              </a:ext>
            </a:extLst>
          </p:cNvPr>
          <p:cNvSpPr>
            <a:spLocks noGrp="1"/>
          </p:cNvSpPr>
          <p:nvPr>
            <p:ph type="body" sz="half" idx="2" hasCustomPrompt="1"/>
          </p:nvPr>
        </p:nvSpPr>
        <p:spPr>
          <a:xfrm>
            <a:off x="1905500" y="2009955"/>
            <a:ext cx="9489994" cy="38590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a:t>
            </a:r>
            <a:r>
              <a:rPr lang="fi-FI" dirty="0" err="1"/>
              <a:t>perustyylgffejä</a:t>
            </a:r>
            <a:r>
              <a:rPr lang="fi-FI" dirty="0"/>
              <a:t> napsauttamalla</a:t>
            </a:r>
          </a:p>
        </p:txBody>
      </p:sp>
      <p:sp>
        <p:nvSpPr>
          <p:cNvPr id="5" name="Päivämäärän paikkamerkki 4">
            <a:extLst>
              <a:ext uri="{FF2B5EF4-FFF2-40B4-BE49-F238E27FC236}">
                <a16:creationId xmlns:a16="http://schemas.microsoft.com/office/drawing/2014/main" id="{0A05BB3A-FF28-4748-8F63-ADD40B77CE8D}"/>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14B1489-F623-4B88-92AB-D42C2C848F7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6CBC04-41A0-47C9-BCFA-2C03718D32E2}"/>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5" name="Kuva 14">
            <a:extLst>
              <a:ext uri="{FF2B5EF4-FFF2-40B4-BE49-F238E27FC236}">
                <a16:creationId xmlns:a16="http://schemas.microsoft.com/office/drawing/2014/main" id="{11720144-1B8D-4515-BCEA-C2E98AF93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BC000E00-0682-47B5-B5BF-84A5B8D64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E551190D-4CA9-4536-9548-F0CE3679B8A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58CE5A82-A549-4EDE-BFE0-68D16A721F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A5F09078-09A6-4457-9377-6377E124CA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Tree>
    <p:extLst>
      <p:ext uri="{BB962C8B-B14F-4D97-AF65-F5344CB8AC3E}">
        <p14:creationId xmlns:p14="http://schemas.microsoft.com/office/powerpoint/2010/main" val="1647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509295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tsikko + teksti">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2E3A8-528D-42E0-BB9D-1C408C4A58C9}"/>
              </a:ext>
            </a:extLst>
          </p:cNvPr>
          <p:cNvSpPr>
            <a:spLocks noGrp="1"/>
          </p:cNvSpPr>
          <p:nvPr>
            <p:ph type="title"/>
          </p:nvPr>
        </p:nvSpPr>
        <p:spPr>
          <a:xfrm>
            <a:off x="1905500" y="437282"/>
            <a:ext cx="9489994" cy="1620119"/>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888C710D-98BC-4926-B17D-FFCC10C021BD}"/>
              </a:ext>
            </a:extLst>
          </p:cNvPr>
          <p:cNvSpPr>
            <a:spLocks noGrp="1"/>
          </p:cNvSpPr>
          <p:nvPr>
            <p:ph type="body" sz="half" idx="2" hasCustomPrompt="1"/>
          </p:nvPr>
        </p:nvSpPr>
        <p:spPr>
          <a:xfrm>
            <a:off x="1905500" y="2009955"/>
            <a:ext cx="9489994" cy="38590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a:t>
            </a:r>
            <a:r>
              <a:rPr lang="fi-FI" dirty="0" err="1"/>
              <a:t>perustyylgffejä</a:t>
            </a:r>
            <a:r>
              <a:rPr lang="fi-FI" dirty="0"/>
              <a:t> napsauttamalla</a:t>
            </a:r>
          </a:p>
        </p:txBody>
      </p:sp>
      <p:sp>
        <p:nvSpPr>
          <p:cNvPr id="5" name="Päivämäärän paikkamerkki 4">
            <a:extLst>
              <a:ext uri="{FF2B5EF4-FFF2-40B4-BE49-F238E27FC236}">
                <a16:creationId xmlns:a16="http://schemas.microsoft.com/office/drawing/2014/main" id="{0A05BB3A-FF28-4748-8F63-ADD40B77CE8D}"/>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14B1489-F623-4B88-92AB-D42C2C848F7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6CBC04-41A0-47C9-BCFA-2C03718D32E2}"/>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5" name="Kuva 14">
            <a:extLst>
              <a:ext uri="{FF2B5EF4-FFF2-40B4-BE49-F238E27FC236}">
                <a16:creationId xmlns:a16="http://schemas.microsoft.com/office/drawing/2014/main" id="{11720144-1B8D-4515-BCEA-C2E98AF93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BC000E00-0682-47B5-B5BF-84A5B8D64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E551190D-4CA9-4536-9548-F0CE3679B8A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58CE5A82-A549-4EDE-BFE0-68D16A721F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A5F09078-09A6-4457-9377-6377E124CA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Tree>
    <p:extLst>
      <p:ext uri="{BB962C8B-B14F-4D97-AF65-F5344CB8AC3E}">
        <p14:creationId xmlns:p14="http://schemas.microsoft.com/office/powerpoint/2010/main" val="816833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Otsikko + teksti">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2E3A8-528D-42E0-BB9D-1C408C4A58C9}"/>
              </a:ext>
            </a:extLst>
          </p:cNvPr>
          <p:cNvSpPr>
            <a:spLocks noGrp="1"/>
          </p:cNvSpPr>
          <p:nvPr>
            <p:ph type="title"/>
          </p:nvPr>
        </p:nvSpPr>
        <p:spPr>
          <a:xfrm>
            <a:off x="1905500" y="437282"/>
            <a:ext cx="9489994" cy="1620119"/>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888C710D-98BC-4926-B17D-FFCC10C021BD}"/>
              </a:ext>
            </a:extLst>
          </p:cNvPr>
          <p:cNvSpPr>
            <a:spLocks noGrp="1"/>
          </p:cNvSpPr>
          <p:nvPr>
            <p:ph type="body" sz="half" idx="2" hasCustomPrompt="1"/>
          </p:nvPr>
        </p:nvSpPr>
        <p:spPr>
          <a:xfrm>
            <a:off x="1905500" y="2009955"/>
            <a:ext cx="9489994" cy="38590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a:t>
            </a:r>
            <a:r>
              <a:rPr lang="fi-FI" dirty="0" err="1"/>
              <a:t>perustyylgffejä</a:t>
            </a:r>
            <a:r>
              <a:rPr lang="fi-FI" dirty="0"/>
              <a:t> napsauttamalla</a:t>
            </a:r>
          </a:p>
        </p:txBody>
      </p:sp>
      <p:sp>
        <p:nvSpPr>
          <p:cNvPr id="5" name="Päivämäärän paikkamerkki 4">
            <a:extLst>
              <a:ext uri="{FF2B5EF4-FFF2-40B4-BE49-F238E27FC236}">
                <a16:creationId xmlns:a16="http://schemas.microsoft.com/office/drawing/2014/main" id="{0A05BB3A-FF28-4748-8F63-ADD40B77CE8D}"/>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14B1489-F623-4B88-92AB-D42C2C848F7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6CBC04-41A0-47C9-BCFA-2C03718D32E2}"/>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5" name="Kuva 14">
            <a:extLst>
              <a:ext uri="{FF2B5EF4-FFF2-40B4-BE49-F238E27FC236}">
                <a16:creationId xmlns:a16="http://schemas.microsoft.com/office/drawing/2014/main" id="{11720144-1B8D-4515-BCEA-C2E98AF93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BC000E00-0682-47B5-B5BF-84A5B8D64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E551190D-4CA9-4536-9548-F0CE3679B8A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58CE5A82-A549-4EDE-BFE0-68D16A721F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A5F09078-09A6-4457-9377-6377E124CA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Tree>
    <p:extLst>
      <p:ext uri="{BB962C8B-B14F-4D97-AF65-F5344CB8AC3E}">
        <p14:creationId xmlns:p14="http://schemas.microsoft.com/office/powerpoint/2010/main" val="4165523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Otsikko + teksti">
    <p:bg>
      <p:bgPr>
        <a:solidFill>
          <a:schemeClr val="accent3">
            <a:alpha val="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2E3A8-528D-42E0-BB9D-1C408C4A58C9}"/>
              </a:ext>
            </a:extLst>
          </p:cNvPr>
          <p:cNvSpPr>
            <a:spLocks noGrp="1"/>
          </p:cNvSpPr>
          <p:nvPr>
            <p:ph type="title"/>
          </p:nvPr>
        </p:nvSpPr>
        <p:spPr>
          <a:xfrm>
            <a:off x="1905500" y="437282"/>
            <a:ext cx="9489994" cy="1620119"/>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888C710D-98BC-4926-B17D-FFCC10C021BD}"/>
              </a:ext>
            </a:extLst>
          </p:cNvPr>
          <p:cNvSpPr>
            <a:spLocks noGrp="1"/>
          </p:cNvSpPr>
          <p:nvPr>
            <p:ph type="body" sz="half" idx="2" hasCustomPrompt="1"/>
          </p:nvPr>
        </p:nvSpPr>
        <p:spPr>
          <a:xfrm>
            <a:off x="1905500" y="2009955"/>
            <a:ext cx="9489994" cy="38590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a:t>
            </a:r>
            <a:r>
              <a:rPr lang="fi-FI" dirty="0" err="1"/>
              <a:t>perustyylgffejä</a:t>
            </a:r>
            <a:r>
              <a:rPr lang="fi-FI" dirty="0"/>
              <a:t> napsauttamalla</a:t>
            </a:r>
          </a:p>
        </p:txBody>
      </p:sp>
      <p:sp>
        <p:nvSpPr>
          <p:cNvPr id="5" name="Päivämäärän paikkamerkki 4">
            <a:extLst>
              <a:ext uri="{FF2B5EF4-FFF2-40B4-BE49-F238E27FC236}">
                <a16:creationId xmlns:a16="http://schemas.microsoft.com/office/drawing/2014/main" id="{0A05BB3A-FF28-4748-8F63-ADD40B77CE8D}"/>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14B1489-F623-4B88-92AB-D42C2C848F7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6CBC04-41A0-47C9-BCFA-2C03718D32E2}"/>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5" name="Kuva 14">
            <a:extLst>
              <a:ext uri="{FF2B5EF4-FFF2-40B4-BE49-F238E27FC236}">
                <a16:creationId xmlns:a16="http://schemas.microsoft.com/office/drawing/2014/main" id="{11720144-1B8D-4515-BCEA-C2E98AF93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BC000E00-0682-47B5-B5BF-84A5B8D64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E551190D-4CA9-4536-9548-F0CE3679B8A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58CE5A82-A549-4EDE-BFE0-68D16A721F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A5F09078-09A6-4457-9377-6377E124CA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Tree>
    <p:extLst>
      <p:ext uri="{BB962C8B-B14F-4D97-AF65-F5344CB8AC3E}">
        <p14:creationId xmlns:p14="http://schemas.microsoft.com/office/powerpoint/2010/main" val="2065373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Otsikko + teksti">
    <p:bg>
      <p:bgPr>
        <a:solidFill>
          <a:schemeClr val="accent1">
            <a:alpha val="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2E3A8-528D-42E0-BB9D-1C408C4A58C9}"/>
              </a:ext>
            </a:extLst>
          </p:cNvPr>
          <p:cNvSpPr>
            <a:spLocks noGrp="1"/>
          </p:cNvSpPr>
          <p:nvPr>
            <p:ph type="title"/>
          </p:nvPr>
        </p:nvSpPr>
        <p:spPr>
          <a:xfrm>
            <a:off x="1905500" y="437282"/>
            <a:ext cx="9489994" cy="1620119"/>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888C710D-98BC-4926-B17D-FFCC10C021BD}"/>
              </a:ext>
            </a:extLst>
          </p:cNvPr>
          <p:cNvSpPr>
            <a:spLocks noGrp="1"/>
          </p:cNvSpPr>
          <p:nvPr>
            <p:ph type="body" sz="half" idx="2" hasCustomPrompt="1"/>
          </p:nvPr>
        </p:nvSpPr>
        <p:spPr>
          <a:xfrm>
            <a:off x="1905500" y="2009955"/>
            <a:ext cx="9489994" cy="38590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a:t>
            </a:r>
            <a:r>
              <a:rPr lang="fi-FI" dirty="0" err="1"/>
              <a:t>perustyylgffejä</a:t>
            </a:r>
            <a:r>
              <a:rPr lang="fi-FI" dirty="0"/>
              <a:t> napsauttamalla</a:t>
            </a:r>
          </a:p>
        </p:txBody>
      </p:sp>
      <p:sp>
        <p:nvSpPr>
          <p:cNvPr id="5" name="Päivämäärän paikkamerkki 4">
            <a:extLst>
              <a:ext uri="{FF2B5EF4-FFF2-40B4-BE49-F238E27FC236}">
                <a16:creationId xmlns:a16="http://schemas.microsoft.com/office/drawing/2014/main" id="{0A05BB3A-FF28-4748-8F63-ADD40B77CE8D}"/>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6" name="Alatunnisteen paikkamerkki 5">
            <a:extLst>
              <a:ext uri="{FF2B5EF4-FFF2-40B4-BE49-F238E27FC236}">
                <a16:creationId xmlns:a16="http://schemas.microsoft.com/office/drawing/2014/main" id="{B14B1489-F623-4B88-92AB-D42C2C848F7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6CBC04-41A0-47C9-BCFA-2C03718D32E2}"/>
              </a:ext>
            </a:extLst>
          </p:cNvPr>
          <p:cNvSpPr>
            <a:spLocks noGrp="1"/>
          </p:cNvSpPr>
          <p:nvPr>
            <p:ph type="sldNum" sz="quarter" idx="12"/>
          </p:nvPr>
        </p:nvSpPr>
        <p:spPr/>
        <p:txBody>
          <a:bodyPr/>
          <a:lstStyle/>
          <a:p>
            <a:fld id="{51CCD21E-2718-48C9-A31C-AA8C583EB0FF}" type="slidenum">
              <a:rPr lang="fi-FI" smtClean="0"/>
              <a:t>‹#›</a:t>
            </a:fld>
            <a:endParaRPr lang="fi-FI"/>
          </a:p>
        </p:txBody>
      </p:sp>
      <p:pic>
        <p:nvPicPr>
          <p:cNvPr id="15" name="Kuva 14">
            <a:extLst>
              <a:ext uri="{FF2B5EF4-FFF2-40B4-BE49-F238E27FC236}">
                <a16:creationId xmlns:a16="http://schemas.microsoft.com/office/drawing/2014/main" id="{11720144-1B8D-4515-BCEA-C2E98AF93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BC000E00-0682-47B5-B5BF-84A5B8D64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E551190D-4CA9-4536-9548-F0CE3679B8A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58CE5A82-A549-4EDE-BFE0-68D16A721F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A5F09078-09A6-4457-9377-6377E124CA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Tree>
    <p:extLst>
      <p:ext uri="{BB962C8B-B14F-4D97-AF65-F5344CB8AC3E}">
        <p14:creationId xmlns:p14="http://schemas.microsoft.com/office/powerpoint/2010/main" val="2335369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inen otsikko + teksti">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744BF0AD-73B7-4FC9-A1E5-CF240B8D5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740400" cy="6858000"/>
          </a:xfrm>
          <a:prstGeom prst="rect">
            <a:avLst/>
          </a:prstGeom>
        </p:spPr>
      </p:pic>
      <p:sp>
        <p:nvSpPr>
          <p:cNvPr id="2" name="Otsikko 1">
            <a:extLst>
              <a:ext uri="{FF2B5EF4-FFF2-40B4-BE49-F238E27FC236}">
                <a16:creationId xmlns:a16="http://schemas.microsoft.com/office/drawing/2014/main" id="{EBB835ED-F1BE-4428-8496-D2CCCE307AC0}"/>
              </a:ext>
            </a:extLst>
          </p:cNvPr>
          <p:cNvSpPr>
            <a:spLocks noGrp="1"/>
          </p:cNvSpPr>
          <p:nvPr>
            <p:ph type="title"/>
          </p:nvPr>
        </p:nvSpPr>
        <p:spPr>
          <a:xfrm>
            <a:off x="647701" y="987424"/>
            <a:ext cx="3819524" cy="1421928"/>
          </a:xfrm>
        </p:spPr>
        <p:txBody>
          <a:bodyPr wrap="square" anchor="t" anchorCtr="0">
            <a:spAutoFit/>
          </a:bodyPr>
          <a:lstStyle>
            <a:lvl1pPr>
              <a:defRPr sz="3200" b="1">
                <a:solidFill>
                  <a:schemeClr val="bg1"/>
                </a:solidFill>
              </a:defRPr>
            </a:lvl1pPr>
          </a:lstStyle>
          <a:p>
            <a:r>
              <a:rPr lang="fi-FI"/>
              <a:t>Muokkaa ots. perustyyl. napsautt.</a:t>
            </a:r>
            <a:endParaRPr lang="fi-FI" dirty="0"/>
          </a:p>
        </p:txBody>
      </p:sp>
      <p:sp>
        <p:nvSpPr>
          <p:cNvPr id="18" name="Sisällön paikkamerkki 2">
            <a:extLst>
              <a:ext uri="{FF2B5EF4-FFF2-40B4-BE49-F238E27FC236}">
                <a16:creationId xmlns:a16="http://schemas.microsoft.com/office/drawing/2014/main" id="{D4EFCC1C-3227-4CEB-A635-14A9CD3AA2EC}"/>
              </a:ext>
            </a:extLst>
          </p:cNvPr>
          <p:cNvSpPr>
            <a:spLocks noGrp="1"/>
          </p:cNvSpPr>
          <p:nvPr>
            <p:ph idx="1"/>
          </p:nvPr>
        </p:nvSpPr>
        <p:spPr>
          <a:xfrm>
            <a:off x="5753100" y="987424"/>
            <a:ext cx="5649912" cy="4108337"/>
          </a:xfrm>
          <a:noFill/>
          <a:effectLst>
            <a:softEdge rad="0"/>
          </a:effectLst>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ian numeron paikkamerkki 4">
            <a:extLst>
              <a:ext uri="{FF2B5EF4-FFF2-40B4-BE49-F238E27FC236}">
                <a16:creationId xmlns:a16="http://schemas.microsoft.com/office/drawing/2014/main" id="{4A562617-38D9-47FA-B49A-D90F6775BE24}"/>
              </a:ext>
            </a:extLst>
          </p:cNvPr>
          <p:cNvSpPr>
            <a:spLocks noGrp="1"/>
          </p:cNvSpPr>
          <p:nvPr>
            <p:ph type="sldNum" sz="quarter" idx="12"/>
          </p:nvPr>
        </p:nvSpPr>
        <p:spPr/>
        <p:txBody>
          <a:bodyPr/>
          <a:lstStyle/>
          <a:p>
            <a:fld id="{51CCD21E-2718-48C9-A31C-AA8C583EB0FF}" type="slidenum">
              <a:rPr lang="fi-FI" smtClean="0"/>
              <a:t>‹#›</a:t>
            </a:fld>
            <a:endParaRPr lang="fi-FI" dirty="0"/>
          </a:p>
        </p:txBody>
      </p:sp>
      <p:pic>
        <p:nvPicPr>
          <p:cNvPr id="6" name="Kuva 5">
            <a:extLst>
              <a:ext uri="{FF2B5EF4-FFF2-40B4-BE49-F238E27FC236}">
                <a16:creationId xmlns:a16="http://schemas.microsoft.com/office/drawing/2014/main" id="{57C4BA12-804C-43D5-9F18-56A37DC836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72725" y="5204287"/>
            <a:ext cx="1724025" cy="1567295"/>
          </a:xfrm>
          <a:prstGeom prst="rect">
            <a:avLst/>
          </a:prstGeom>
        </p:spPr>
      </p:pic>
      <p:sp>
        <p:nvSpPr>
          <p:cNvPr id="19" name="Tekstiruutu 18">
            <a:extLst>
              <a:ext uri="{FF2B5EF4-FFF2-40B4-BE49-F238E27FC236}">
                <a16:creationId xmlns:a16="http://schemas.microsoft.com/office/drawing/2014/main" id="{B754219F-58F4-4CD3-A3B6-8850AEC290CF}"/>
              </a:ext>
            </a:extLst>
          </p:cNvPr>
          <p:cNvSpPr txBox="1"/>
          <p:nvPr userDrawn="1"/>
        </p:nvSpPr>
        <p:spPr>
          <a:xfrm>
            <a:off x="659981" y="5248354"/>
            <a:ext cx="2427527" cy="369332"/>
          </a:xfrm>
          <a:prstGeom prst="rect">
            <a:avLst/>
          </a:prstGeom>
          <a:noFill/>
        </p:spPr>
        <p:txBody>
          <a:bodyPr wrap="square" rtlCol="0">
            <a:spAutoFit/>
          </a:bodyPr>
          <a:lstStyle/>
          <a:p>
            <a:pPr algn="l"/>
            <a:r>
              <a:rPr lang="fi-FI" sz="1800" b="1" dirty="0"/>
              <a:t>kauppakamari.fi</a:t>
            </a:r>
          </a:p>
        </p:txBody>
      </p:sp>
      <p:sp>
        <p:nvSpPr>
          <p:cNvPr id="20" name="Suorakulmio 19">
            <a:extLst>
              <a:ext uri="{FF2B5EF4-FFF2-40B4-BE49-F238E27FC236}">
                <a16:creationId xmlns:a16="http://schemas.microsoft.com/office/drawing/2014/main" id="{94EBB1DF-6FFB-4870-ABD5-A1537D19ABB0}"/>
              </a:ext>
            </a:extLst>
          </p:cNvPr>
          <p:cNvSpPr/>
          <p:nvPr userDrawn="1"/>
        </p:nvSpPr>
        <p:spPr>
          <a:xfrm>
            <a:off x="647701" y="5987018"/>
            <a:ext cx="1226044" cy="369332"/>
          </a:xfrm>
          <a:prstGeom prst="rect">
            <a:avLst/>
          </a:prstGeom>
        </p:spPr>
        <p:txBody>
          <a:bodyPr wrap="square">
            <a:spAutoFit/>
          </a:bodyPr>
          <a:lstStyle/>
          <a:p>
            <a:pPr algn="l"/>
            <a:r>
              <a:rPr lang="fi-FI" sz="1800" dirty="0"/>
              <a:t>@K3FIN</a:t>
            </a:r>
          </a:p>
        </p:txBody>
      </p:sp>
      <p:sp>
        <p:nvSpPr>
          <p:cNvPr id="22" name="Suorakulmio 21">
            <a:extLst>
              <a:ext uri="{FF2B5EF4-FFF2-40B4-BE49-F238E27FC236}">
                <a16:creationId xmlns:a16="http://schemas.microsoft.com/office/drawing/2014/main" id="{5B4B2F60-917B-4BA3-80D6-F6C156BEAAFD}"/>
              </a:ext>
            </a:extLst>
          </p:cNvPr>
          <p:cNvSpPr/>
          <p:nvPr userDrawn="1"/>
        </p:nvSpPr>
        <p:spPr>
          <a:xfrm>
            <a:off x="647701" y="5617686"/>
            <a:ext cx="3253767" cy="369332"/>
          </a:xfrm>
          <a:prstGeom prst="rect">
            <a:avLst/>
          </a:prstGeom>
        </p:spPr>
        <p:txBody>
          <a:bodyPr wrap="square">
            <a:spAutoFit/>
          </a:bodyPr>
          <a:lstStyle/>
          <a:p>
            <a:pPr algn="l"/>
            <a:r>
              <a:rPr lang="fi-FI" sz="1800" dirty="0"/>
              <a:t>#Keskuskauppakamari</a:t>
            </a:r>
          </a:p>
        </p:txBody>
      </p:sp>
    </p:spTree>
    <p:extLst>
      <p:ext uri="{BB962C8B-B14F-4D97-AF65-F5344CB8AC3E}">
        <p14:creationId xmlns:p14="http://schemas.microsoft.com/office/powerpoint/2010/main" val="3907124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me otsikko + teksti">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F3CB7812-0C1C-4E8B-A124-FBD73E9104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740400" cy="6858000"/>
          </a:xfrm>
          <a:prstGeom prst="rect">
            <a:avLst/>
          </a:prstGeom>
        </p:spPr>
      </p:pic>
      <p:sp>
        <p:nvSpPr>
          <p:cNvPr id="2" name="Otsikko 1">
            <a:extLst>
              <a:ext uri="{FF2B5EF4-FFF2-40B4-BE49-F238E27FC236}">
                <a16:creationId xmlns:a16="http://schemas.microsoft.com/office/drawing/2014/main" id="{EBB835ED-F1BE-4428-8496-D2CCCE307AC0}"/>
              </a:ext>
            </a:extLst>
          </p:cNvPr>
          <p:cNvSpPr>
            <a:spLocks noGrp="1"/>
          </p:cNvSpPr>
          <p:nvPr>
            <p:ph type="title"/>
          </p:nvPr>
        </p:nvSpPr>
        <p:spPr>
          <a:xfrm>
            <a:off x="647701" y="987424"/>
            <a:ext cx="3819524" cy="1421928"/>
          </a:xfrm>
        </p:spPr>
        <p:txBody>
          <a:bodyPr wrap="square" anchor="t" anchorCtr="0">
            <a:spAutoFit/>
          </a:bodyPr>
          <a:lstStyle>
            <a:lvl1pPr>
              <a:defRPr sz="3200" b="1">
                <a:solidFill>
                  <a:schemeClr val="bg1"/>
                </a:solidFill>
              </a:defRPr>
            </a:lvl1pPr>
          </a:lstStyle>
          <a:p>
            <a:r>
              <a:rPr lang="fi-FI"/>
              <a:t>Muokkaa ots. perustyyl. napsautt.</a:t>
            </a:r>
            <a:endParaRPr lang="fi-FI" dirty="0"/>
          </a:p>
        </p:txBody>
      </p:sp>
      <p:sp>
        <p:nvSpPr>
          <p:cNvPr id="18" name="Sisällön paikkamerkki 2">
            <a:extLst>
              <a:ext uri="{FF2B5EF4-FFF2-40B4-BE49-F238E27FC236}">
                <a16:creationId xmlns:a16="http://schemas.microsoft.com/office/drawing/2014/main" id="{D4EFCC1C-3227-4CEB-A635-14A9CD3AA2EC}"/>
              </a:ext>
            </a:extLst>
          </p:cNvPr>
          <p:cNvSpPr>
            <a:spLocks noGrp="1"/>
          </p:cNvSpPr>
          <p:nvPr>
            <p:ph idx="1"/>
          </p:nvPr>
        </p:nvSpPr>
        <p:spPr>
          <a:xfrm>
            <a:off x="5753100" y="987424"/>
            <a:ext cx="5649912" cy="4108337"/>
          </a:xfrm>
          <a:noFill/>
          <a:effectLst>
            <a:softEdge rad="0"/>
          </a:effectLst>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ian numeron paikkamerkki 4">
            <a:extLst>
              <a:ext uri="{FF2B5EF4-FFF2-40B4-BE49-F238E27FC236}">
                <a16:creationId xmlns:a16="http://schemas.microsoft.com/office/drawing/2014/main" id="{4A562617-38D9-47FA-B49A-D90F6775BE24}"/>
              </a:ext>
            </a:extLst>
          </p:cNvPr>
          <p:cNvSpPr>
            <a:spLocks noGrp="1"/>
          </p:cNvSpPr>
          <p:nvPr>
            <p:ph type="sldNum" sz="quarter" idx="12"/>
          </p:nvPr>
        </p:nvSpPr>
        <p:spPr/>
        <p:txBody>
          <a:bodyPr/>
          <a:lstStyle/>
          <a:p>
            <a:fld id="{51CCD21E-2718-48C9-A31C-AA8C583EB0FF}" type="slidenum">
              <a:rPr lang="fi-FI" smtClean="0"/>
              <a:t>‹#›</a:t>
            </a:fld>
            <a:endParaRPr lang="fi-FI" dirty="0"/>
          </a:p>
        </p:txBody>
      </p:sp>
      <p:pic>
        <p:nvPicPr>
          <p:cNvPr id="13" name="Kuva 12">
            <a:extLst>
              <a:ext uri="{FF2B5EF4-FFF2-40B4-BE49-F238E27FC236}">
                <a16:creationId xmlns:a16="http://schemas.microsoft.com/office/drawing/2014/main" id="{5E98C015-B47F-406B-B133-D92C89B958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30533" y="5220255"/>
            <a:ext cx="1794792" cy="1533525"/>
          </a:xfrm>
          <a:prstGeom prst="rect">
            <a:avLst/>
          </a:prstGeom>
        </p:spPr>
      </p:pic>
      <p:sp>
        <p:nvSpPr>
          <p:cNvPr id="14" name="Tekstiruutu 13">
            <a:extLst>
              <a:ext uri="{FF2B5EF4-FFF2-40B4-BE49-F238E27FC236}">
                <a16:creationId xmlns:a16="http://schemas.microsoft.com/office/drawing/2014/main" id="{4D6ADFF9-933D-477A-92DA-AE31E5D870E0}"/>
              </a:ext>
            </a:extLst>
          </p:cNvPr>
          <p:cNvSpPr txBox="1"/>
          <p:nvPr userDrawn="1"/>
        </p:nvSpPr>
        <p:spPr>
          <a:xfrm>
            <a:off x="659981" y="5248354"/>
            <a:ext cx="2427527" cy="369332"/>
          </a:xfrm>
          <a:prstGeom prst="rect">
            <a:avLst/>
          </a:prstGeom>
          <a:noFill/>
        </p:spPr>
        <p:txBody>
          <a:bodyPr wrap="square" rtlCol="0">
            <a:spAutoFit/>
          </a:bodyPr>
          <a:lstStyle/>
          <a:p>
            <a:pPr algn="l"/>
            <a:r>
              <a:rPr lang="fi-FI" sz="1800" b="1" dirty="0">
                <a:solidFill>
                  <a:schemeClr val="bg1"/>
                </a:solidFill>
              </a:rPr>
              <a:t>kauppakamari.fi</a:t>
            </a:r>
          </a:p>
        </p:txBody>
      </p:sp>
      <p:sp>
        <p:nvSpPr>
          <p:cNvPr id="19" name="Suorakulmio 18">
            <a:extLst>
              <a:ext uri="{FF2B5EF4-FFF2-40B4-BE49-F238E27FC236}">
                <a16:creationId xmlns:a16="http://schemas.microsoft.com/office/drawing/2014/main" id="{5028139F-43FA-4255-8EA6-5280B22CE8B5}"/>
              </a:ext>
            </a:extLst>
          </p:cNvPr>
          <p:cNvSpPr/>
          <p:nvPr userDrawn="1"/>
        </p:nvSpPr>
        <p:spPr>
          <a:xfrm>
            <a:off x="647701" y="5987018"/>
            <a:ext cx="1226044" cy="369332"/>
          </a:xfrm>
          <a:prstGeom prst="rect">
            <a:avLst/>
          </a:prstGeom>
        </p:spPr>
        <p:txBody>
          <a:bodyPr wrap="square">
            <a:spAutoFit/>
          </a:bodyPr>
          <a:lstStyle/>
          <a:p>
            <a:pPr algn="l"/>
            <a:r>
              <a:rPr lang="fi-FI" sz="1800" dirty="0">
                <a:solidFill>
                  <a:schemeClr val="bg1"/>
                </a:solidFill>
              </a:rPr>
              <a:t>@K3FIN</a:t>
            </a:r>
          </a:p>
        </p:txBody>
      </p:sp>
      <p:sp>
        <p:nvSpPr>
          <p:cNvPr id="20" name="Suorakulmio 19">
            <a:extLst>
              <a:ext uri="{FF2B5EF4-FFF2-40B4-BE49-F238E27FC236}">
                <a16:creationId xmlns:a16="http://schemas.microsoft.com/office/drawing/2014/main" id="{C32D1DF7-A978-4054-9954-6A17BC91B4A1}"/>
              </a:ext>
            </a:extLst>
          </p:cNvPr>
          <p:cNvSpPr/>
          <p:nvPr userDrawn="1"/>
        </p:nvSpPr>
        <p:spPr>
          <a:xfrm>
            <a:off x="647701" y="5617686"/>
            <a:ext cx="3253767" cy="369332"/>
          </a:xfrm>
          <a:prstGeom prst="rect">
            <a:avLst/>
          </a:prstGeom>
        </p:spPr>
        <p:txBody>
          <a:bodyPr wrap="square">
            <a:spAutoFit/>
          </a:bodyPr>
          <a:lstStyle/>
          <a:p>
            <a:pPr algn="l"/>
            <a:r>
              <a:rPr lang="fi-FI" sz="1800" dirty="0">
                <a:solidFill>
                  <a:schemeClr val="bg1"/>
                </a:solidFill>
              </a:rPr>
              <a:t>#Keskuskauppakamari</a:t>
            </a:r>
          </a:p>
        </p:txBody>
      </p:sp>
    </p:spTree>
    <p:extLst>
      <p:ext uri="{BB962C8B-B14F-4D97-AF65-F5344CB8AC3E}">
        <p14:creationId xmlns:p14="http://schemas.microsoft.com/office/powerpoint/2010/main" val="1975409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nkki otsikko + teksti">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1F6A14C-E73B-494A-BA0A-00F7B3CFA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7200" y="0"/>
            <a:ext cx="8714800" cy="6858000"/>
          </a:xfrm>
          <a:prstGeom prst="rect">
            <a:avLst/>
          </a:prstGeom>
        </p:spPr>
      </p:pic>
      <p:sp>
        <p:nvSpPr>
          <p:cNvPr id="2" name="Otsikko 1">
            <a:extLst>
              <a:ext uri="{FF2B5EF4-FFF2-40B4-BE49-F238E27FC236}">
                <a16:creationId xmlns:a16="http://schemas.microsoft.com/office/drawing/2014/main" id="{EBB835ED-F1BE-4428-8496-D2CCCE307AC0}"/>
              </a:ext>
            </a:extLst>
          </p:cNvPr>
          <p:cNvSpPr>
            <a:spLocks noGrp="1"/>
          </p:cNvSpPr>
          <p:nvPr>
            <p:ph type="title"/>
          </p:nvPr>
        </p:nvSpPr>
        <p:spPr>
          <a:xfrm>
            <a:off x="647701" y="987424"/>
            <a:ext cx="4200524" cy="978729"/>
          </a:xfrm>
        </p:spPr>
        <p:txBody>
          <a:bodyPr wrap="square" anchor="t" anchorCtr="0">
            <a:spAutoFit/>
          </a:bodyPr>
          <a:lstStyle>
            <a:lvl1pPr>
              <a:defRPr sz="3200" b="1">
                <a:solidFill>
                  <a:schemeClr val="tx1"/>
                </a:solidFill>
              </a:defRPr>
            </a:lvl1pPr>
          </a:lstStyle>
          <a:p>
            <a:r>
              <a:rPr lang="fi-FI"/>
              <a:t>Muokkaa ots. perustyyl. napsautt.</a:t>
            </a:r>
            <a:endParaRPr lang="fi-FI" dirty="0"/>
          </a:p>
        </p:txBody>
      </p:sp>
      <p:sp>
        <p:nvSpPr>
          <p:cNvPr id="18" name="Sisällön paikkamerkki 2">
            <a:extLst>
              <a:ext uri="{FF2B5EF4-FFF2-40B4-BE49-F238E27FC236}">
                <a16:creationId xmlns:a16="http://schemas.microsoft.com/office/drawing/2014/main" id="{D4EFCC1C-3227-4CEB-A635-14A9CD3AA2EC}"/>
              </a:ext>
            </a:extLst>
          </p:cNvPr>
          <p:cNvSpPr>
            <a:spLocks noGrp="1"/>
          </p:cNvSpPr>
          <p:nvPr>
            <p:ph idx="1"/>
          </p:nvPr>
        </p:nvSpPr>
        <p:spPr>
          <a:xfrm>
            <a:off x="6286500" y="987424"/>
            <a:ext cx="5116512" cy="4108337"/>
          </a:xfrm>
          <a:noFill/>
          <a:effectLst>
            <a:softEdge rad="0"/>
          </a:effectLst>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ian numeron paikkamerkki 4">
            <a:extLst>
              <a:ext uri="{FF2B5EF4-FFF2-40B4-BE49-F238E27FC236}">
                <a16:creationId xmlns:a16="http://schemas.microsoft.com/office/drawing/2014/main" id="{4A562617-38D9-47FA-B49A-D90F6775BE24}"/>
              </a:ext>
            </a:extLst>
          </p:cNvPr>
          <p:cNvSpPr>
            <a:spLocks noGrp="1"/>
          </p:cNvSpPr>
          <p:nvPr>
            <p:ph type="sldNum" sz="quarter" idx="12"/>
          </p:nvPr>
        </p:nvSpPr>
        <p:spPr/>
        <p:txBody>
          <a:bodyPr/>
          <a:lstStyle/>
          <a:p>
            <a:fld id="{51CCD21E-2718-48C9-A31C-AA8C583EB0FF}" type="slidenum">
              <a:rPr lang="fi-FI" smtClean="0"/>
              <a:t>‹#›</a:t>
            </a:fld>
            <a:endParaRPr lang="fi-FI" dirty="0"/>
          </a:p>
        </p:txBody>
      </p:sp>
      <p:pic>
        <p:nvPicPr>
          <p:cNvPr id="24" name="Kuva 23">
            <a:extLst>
              <a:ext uri="{FF2B5EF4-FFF2-40B4-BE49-F238E27FC236}">
                <a16:creationId xmlns:a16="http://schemas.microsoft.com/office/drawing/2014/main" id="{E711D32D-97CF-4BB1-8487-595DEEE710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72725" y="5204287"/>
            <a:ext cx="1724025" cy="1567295"/>
          </a:xfrm>
          <a:prstGeom prst="rect">
            <a:avLst/>
          </a:prstGeom>
        </p:spPr>
      </p:pic>
      <p:sp>
        <p:nvSpPr>
          <p:cNvPr id="25" name="Tekstiruutu 24">
            <a:extLst>
              <a:ext uri="{FF2B5EF4-FFF2-40B4-BE49-F238E27FC236}">
                <a16:creationId xmlns:a16="http://schemas.microsoft.com/office/drawing/2014/main" id="{AB0685E3-FE53-4D25-A4E3-F1D9DB486A65}"/>
              </a:ext>
            </a:extLst>
          </p:cNvPr>
          <p:cNvSpPr txBox="1"/>
          <p:nvPr userDrawn="1"/>
        </p:nvSpPr>
        <p:spPr>
          <a:xfrm>
            <a:off x="659981" y="5248354"/>
            <a:ext cx="2427527" cy="369332"/>
          </a:xfrm>
          <a:prstGeom prst="rect">
            <a:avLst/>
          </a:prstGeom>
          <a:noFill/>
        </p:spPr>
        <p:txBody>
          <a:bodyPr wrap="square" rtlCol="0">
            <a:spAutoFit/>
          </a:bodyPr>
          <a:lstStyle/>
          <a:p>
            <a:pPr algn="l"/>
            <a:r>
              <a:rPr lang="fi-FI" sz="1800" b="1" dirty="0"/>
              <a:t>kauppakamari.fi</a:t>
            </a:r>
          </a:p>
        </p:txBody>
      </p:sp>
      <p:sp>
        <p:nvSpPr>
          <p:cNvPr id="26" name="Suorakulmio 25">
            <a:extLst>
              <a:ext uri="{FF2B5EF4-FFF2-40B4-BE49-F238E27FC236}">
                <a16:creationId xmlns:a16="http://schemas.microsoft.com/office/drawing/2014/main" id="{F3AAD448-7E1B-4AE5-A44F-DCC6C3FB0F1A}"/>
              </a:ext>
            </a:extLst>
          </p:cNvPr>
          <p:cNvSpPr/>
          <p:nvPr userDrawn="1"/>
        </p:nvSpPr>
        <p:spPr>
          <a:xfrm>
            <a:off x="647701" y="5987018"/>
            <a:ext cx="1226044" cy="369332"/>
          </a:xfrm>
          <a:prstGeom prst="rect">
            <a:avLst/>
          </a:prstGeom>
        </p:spPr>
        <p:txBody>
          <a:bodyPr wrap="square">
            <a:spAutoFit/>
          </a:bodyPr>
          <a:lstStyle/>
          <a:p>
            <a:pPr algn="l"/>
            <a:r>
              <a:rPr lang="fi-FI" sz="1800" dirty="0"/>
              <a:t>@K3FIN</a:t>
            </a:r>
          </a:p>
        </p:txBody>
      </p:sp>
      <p:sp>
        <p:nvSpPr>
          <p:cNvPr id="27" name="Suorakulmio 26">
            <a:extLst>
              <a:ext uri="{FF2B5EF4-FFF2-40B4-BE49-F238E27FC236}">
                <a16:creationId xmlns:a16="http://schemas.microsoft.com/office/drawing/2014/main" id="{7D110901-4664-47F6-8E0C-D2E345BE44CD}"/>
              </a:ext>
            </a:extLst>
          </p:cNvPr>
          <p:cNvSpPr/>
          <p:nvPr userDrawn="1"/>
        </p:nvSpPr>
        <p:spPr>
          <a:xfrm>
            <a:off x="647701" y="5617686"/>
            <a:ext cx="3253767" cy="369332"/>
          </a:xfrm>
          <a:prstGeom prst="rect">
            <a:avLst/>
          </a:prstGeom>
        </p:spPr>
        <p:txBody>
          <a:bodyPr wrap="square">
            <a:spAutoFit/>
          </a:bodyPr>
          <a:lstStyle/>
          <a:p>
            <a:pPr algn="l"/>
            <a:r>
              <a:rPr lang="fi-FI" sz="1800" dirty="0"/>
              <a:t>#Keskuskauppakamari</a:t>
            </a:r>
          </a:p>
        </p:txBody>
      </p:sp>
    </p:spTree>
    <p:extLst>
      <p:ext uri="{BB962C8B-B14F-4D97-AF65-F5344CB8AC3E}">
        <p14:creationId xmlns:p14="http://schemas.microsoft.com/office/powerpoint/2010/main" val="3801197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sp>
        <p:nvSpPr>
          <p:cNvPr id="2" name="Päivämäärän paikkamerkki 1">
            <a:extLst>
              <a:ext uri="{FF2B5EF4-FFF2-40B4-BE49-F238E27FC236}">
                <a16:creationId xmlns:a16="http://schemas.microsoft.com/office/drawing/2014/main" id="{9E5AB0A2-A25E-4043-A46E-A9CA4FBD78FA}"/>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3" name="Alatunnisteen paikkamerkki 2">
            <a:extLst>
              <a:ext uri="{FF2B5EF4-FFF2-40B4-BE49-F238E27FC236}">
                <a16:creationId xmlns:a16="http://schemas.microsoft.com/office/drawing/2014/main" id="{22EB94C0-3792-4862-BBB6-2763C9378656}"/>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D2D5BFA4-030D-40A2-93EE-3FC7AB0876D1}"/>
              </a:ext>
            </a:extLst>
          </p:cNvPr>
          <p:cNvSpPr>
            <a:spLocks noGrp="1"/>
          </p:cNvSpPr>
          <p:nvPr>
            <p:ph type="sldNum" sz="quarter" idx="12"/>
          </p:nvPr>
        </p:nvSpPr>
        <p:spPr/>
        <p:txBody>
          <a:bodyPr/>
          <a:lstStyle/>
          <a:p>
            <a:fld id="{51CCD21E-2718-48C9-A31C-AA8C583EB0FF}" type="slidenum">
              <a:rPr lang="fi-FI" smtClean="0"/>
              <a:t>‹#›</a:t>
            </a:fld>
            <a:endParaRPr lang="fi-FI" dirty="0"/>
          </a:p>
        </p:txBody>
      </p:sp>
      <p:pic>
        <p:nvPicPr>
          <p:cNvPr id="13" name="Kuva 12">
            <a:extLst>
              <a:ext uri="{FF2B5EF4-FFF2-40B4-BE49-F238E27FC236}">
                <a16:creationId xmlns:a16="http://schemas.microsoft.com/office/drawing/2014/main" id="{1B303F84-82A0-4615-B07A-3C78721E1B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24383" y="2826600"/>
            <a:ext cx="2943225" cy="1076325"/>
          </a:xfrm>
          <a:prstGeom prst="rect">
            <a:avLst/>
          </a:prstGeom>
        </p:spPr>
      </p:pic>
      <p:sp>
        <p:nvSpPr>
          <p:cNvPr id="16" name="Tekstiruutu 15">
            <a:extLst>
              <a:ext uri="{FF2B5EF4-FFF2-40B4-BE49-F238E27FC236}">
                <a16:creationId xmlns:a16="http://schemas.microsoft.com/office/drawing/2014/main" id="{F60FA21E-F841-4CEC-B1A5-C4131AF1EC68}"/>
              </a:ext>
            </a:extLst>
          </p:cNvPr>
          <p:cNvSpPr txBox="1"/>
          <p:nvPr userDrawn="1"/>
        </p:nvSpPr>
        <p:spPr>
          <a:xfrm>
            <a:off x="4882231" y="3808008"/>
            <a:ext cx="2427527" cy="369332"/>
          </a:xfrm>
          <a:prstGeom prst="rect">
            <a:avLst/>
          </a:prstGeom>
          <a:noFill/>
        </p:spPr>
        <p:txBody>
          <a:bodyPr wrap="square" rtlCol="0">
            <a:spAutoFit/>
          </a:bodyPr>
          <a:lstStyle/>
          <a:p>
            <a:pPr algn="ctr"/>
            <a:r>
              <a:rPr lang="fi-FI" sz="1800" b="1" dirty="0"/>
              <a:t>kauppakamari.fi</a:t>
            </a:r>
          </a:p>
        </p:txBody>
      </p:sp>
      <p:sp>
        <p:nvSpPr>
          <p:cNvPr id="17" name="Suorakulmio 16">
            <a:extLst>
              <a:ext uri="{FF2B5EF4-FFF2-40B4-BE49-F238E27FC236}">
                <a16:creationId xmlns:a16="http://schemas.microsoft.com/office/drawing/2014/main" id="{0A6FEDA2-CEE8-45DB-BCDD-8D9A8210A504}"/>
              </a:ext>
            </a:extLst>
          </p:cNvPr>
          <p:cNvSpPr/>
          <p:nvPr userDrawn="1"/>
        </p:nvSpPr>
        <p:spPr>
          <a:xfrm>
            <a:off x="5482971" y="4546672"/>
            <a:ext cx="1226044" cy="369332"/>
          </a:xfrm>
          <a:prstGeom prst="rect">
            <a:avLst/>
          </a:prstGeom>
        </p:spPr>
        <p:txBody>
          <a:bodyPr wrap="square">
            <a:spAutoFit/>
          </a:bodyPr>
          <a:lstStyle/>
          <a:p>
            <a:pPr algn="ctr"/>
            <a:r>
              <a:rPr lang="fi-FI" sz="1800" dirty="0"/>
              <a:t>@K3FIN</a:t>
            </a:r>
          </a:p>
        </p:txBody>
      </p:sp>
      <p:sp>
        <p:nvSpPr>
          <p:cNvPr id="18" name="Suorakulmio 17">
            <a:extLst>
              <a:ext uri="{FF2B5EF4-FFF2-40B4-BE49-F238E27FC236}">
                <a16:creationId xmlns:a16="http://schemas.microsoft.com/office/drawing/2014/main" id="{C0379771-1F8D-4B6A-ADD8-52B18F9E110B}"/>
              </a:ext>
            </a:extLst>
          </p:cNvPr>
          <p:cNvSpPr/>
          <p:nvPr userDrawn="1"/>
        </p:nvSpPr>
        <p:spPr>
          <a:xfrm>
            <a:off x="4469110" y="4177340"/>
            <a:ext cx="3253767" cy="369332"/>
          </a:xfrm>
          <a:prstGeom prst="rect">
            <a:avLst/>
          </a:prstGeom>
        </p:spPr>
        <p:txBody>
          <a:bodyPr wrap="square">
            <a:spAutoFit/>
          </a:bodyPr>
          <a:lstStyle/>
          <a:p>
            <a:pPr algn="ctr"/>
            <a:r>
              <a:rPr lang="fi-FI" sz="1800" dirty="0"/>
              <a:t>#Keskuskauppakamari</a:t>
            </a:r>
          </a:p>
        </p:txBody>
      </p:sp>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962" y="157045"/>
            <a:ext cx="1556595" cy="1495661"/>
          </a:xfrm>
          <a:prstGeom prst="rect">
            <a:avLst/>
          </a:prstGeom>
        </p:spPr>
      </p:pic>
    </p:spTree>
    <p:extLst>
      <p:ext uri="{BB962C8B-B14F-4D97-AF65-F5344CB8AC3E}">
        <p14:creationId xmlns:p14="http://schemas.microsoft.com/office/powerpoint/2010/main" val="1968004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2" name="Päivämäärän paikkamerkki 1">
            <a:extLst>
              <a:ext uri="{FF2B5EF4-FFF2-40B4-BE49-F238E27FC236}">
                <a16:creationId xmlns:a16="http://schemas.microsoft.com/office/drawing/2014/main" id="{9E5AB0A2-A25E-4043-A46E-A9CA4FBD78FA}"/>
              </a:ext>
            </a:extLst>
          </p:cNvPr>
          <p:cNvSpPr>
            <a:spLocks noGrp="1"/>
          </p:cNvSpPr>
          <p:nvPr>
            <p:ph type="dt" sz="half" idx="10"/>
          </p:nvPr>
        </p:nvSpPr>
        <p:spPr/>
        <p:txBody>
          <a:bodyPr/>
          <a:lstStyle/>
          <a:p>
            <a:fld id="{AD22A5D2-D68A-4A66-AE72-43EBAABD802B}" type="datetimeFigureOut">
              <a:rPr lang="fi-FI" smtClean="0"/>
              <a:t>28.10.2024</a:t>
            </a:fld>
            <a:endParaRPr lang="fi-FI"/>
          </a:p>
        </p:txBody>
      </p:sp>
      <p:sp>
        <p:nvSpPr>
          <p:cNvPr id="3" name="Alatunnisteen paikkamerkki 2">
            <a:extLst>
              <a:ext uri="{FF2B5EF4-FFF2-40B4-BE49-F238E27FC236}">
                <a16:creationId xmlns:a16="http://schemas.microsoft.com/office/drawing/2014/main" id="{22EB94C0-3792-4862-BBB6-2763C9378656}"/>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D2D5BFA4-030D-40A2-93EE-3FC7AB0876D1}"/>
              </a:ext>
            </a:extLst>
          </p:cNvPr>
          <p:cNvSpPr>
            <a:spLocks noGrp="1"/>
          </p:cNvSpPr>
          <p:nvPr>
            <p:ph type="sldNum" sz="quarter" idx="12"/>
          </p:nvPr>
        </p:nvSpPr>
        <p:spPr/>
        <p:txBody>
          <a:bodyPr/>
          <a:lstStyle/>
          <a:p>
            <a:fld id="{51CCD21E-2718-48C9-A31C-AA8C583EB0FF}" type="slidenum">
              <a:rPr lang="fi-FI" smtClean="0"/>
              <a:t>‹#›</a:t>
            </a:fld>
            <a:endParaRPr lang="fi-FI" dirty="0"/>
          </a:p>
        </p:txBody>
      </p:sp>
      <p:sp>
        <p:nvSpPr>
          <p:cNvPr id="10" name="Tekstiruutu 9">
            <a:extLst>
              <a:ext uri="{FF2B5EF4-FFF2-40B4-BE49-F238E27FC236}">
                <a16:creationId xmlns:a16="http://schemas.microsoft.com/office/drawing/2014/main" id="{B97ADFAD-DB62-460B-B9ED-5BBF13607061}"/>
              </a:ext>
            </a:extLst>
          </p:cNvPr>
          <p:cNvSpPr txBox="1"/>
          <p:nvPr userDrawn="1"/>
        </p:nvSpPr>
        <p:spPr>
          <a:xfrm>
            <a:off x="961530" y="4761550"/>
            <a:ext cx="2427527" cy="369332"/>
          </a:xfrm>
          <a:prstGeom prst="rect">
            <a:avLst/>
          </a:prstGeom>
          <a:noFill/>
        </p:spPr>
        <p:txBody>
          <a:bodyPr wrap="square" rtlCol="0">
            <a:spAutoFit/>
          </a:bodyPr>
          <a:lstStyle/>
          <a:p>
            <a:pPr algn="ctr"/>
            <a:r>
              <a:rPr lang="fi-FI" sz="1800" b="1" dirty="0"/>
              <a:t>kauppakamari.fi</a:t>
            </a:r>
          </a:p>
        </p:txBody>
      </p:sp>
      <p:sp>
        <p:nvSpPr>
          <p:cNvPr id="11" name="Suorakulmio 10">
            <a:extLst>
              <a:ext uri="{FF2B5EF4-FFF2-40B4-BE49-F238E27FC236}">
                <a16:creationId xmlns:a16="http://schemas.microsoft.com/office/drawing/2014/main" id="{BC66F7D2-1182-49B4-903B-669E144920FF}"/>
              </a:ext>
            </a:extLst>
          </p:cNvPr>
          <p:cNvSpPr/>
          <p:nvPr userDrawn="1"/>
        </p:nvSpPr>
        <p:spPr>
          <a:xfrm>
            <a:off x="1562269" y="5427532"/>
            <a:ext cx="1226044" cy="369332"/>
          </a:xfrm>
          <a:prstGeom prst="rect">
            <a:avLst/>
          </a:prstGeom>
        </p:spPr>
        <p:txBody>
          <a:bodyPr wrap="square">
            <a:spAutoFit/>
          </a:bodyPr>
          <a:lstStyle/>
          <a:p>
            <a:pPr algn="ctr"/>
            <a:r>
              <a:rPr lang="fi-FI" sz="1800" dirty="0"/>
              <a:t>@K3FIN</a:t>
            </a:r>
          </a:p>
        </p:txBody>
      </p:sp>
      <p:sp>
        <p:nvSpPr>
          <p:cNvPr id="12" name="Suorakulmio 11">
            <a:extLst>
              <a:ext uri="{FF2B5EF4-FFF2-40B4-BE49-F238E27FC236}">
                <a16:creationId xmlns:a16="http://schemas.microsoft.com/office/drawing/2014/main" id="{B3608A50-A537-479B-BA63-D7AC141691AC}"/>
              </a:ext>
            </a:extLst>
          </p:cNvPr>
          <p:cNvSpPr/>
          <p:nvPr userDrawn="1"/>
        </p:nvSpPr>
        <p:spPr>
          <a:xfrm>
            <a:off x="548407" y="5094541"/>
            <a:ext cx="3253767" cy="369332"/>
          </a:xfrm>
          <a:prstGeom prst="rect">
            <a:avLst/>
          </a:prstGeom>
        </p:spPr>
        <p:txBody>
          <a:bodyPr wrap="square">
            <a:spAutoFit/>
          </a:bodyPr>
          <a:lstStyle/>
          <a:p>
            <a:pPr algn="ctr"/>
            <a:r>
              <a:rPr lang="fi-FI" sz="1800" dirty="0"/>
              <a:t>#Keskuskauppakamari</a:t>
            </a:r>
          </a:p>
        </p:txBody>
      </p:sp>
      <p:pic>
        <p:nvPicPr>
          <p:cNvPr id="13" name="Kuva 12">
            <a:extLst>
              <a:ext uri="{FF2B5EF4-FFF2-40B4-BE49-F238E27FC236}">
                <a16:creationId xmlns:a16="http://schemas.microsoft.com/office/drawing/2014/main" id="{D50B3E8B-5257-48E8-9DA2-E88712DC9E3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4" y="3811117"/>
            <a:ext cx="2250840" cy="830097"/>
          </a:xfrm>
          <a:prstGeom prst="rect">
            <a:avLst/>
          </a:prstGeom>
        </p:spPr>
      </p:pic>
    </p:spTree>
    <p:extLst>
      <p:ext uri="{BB962C8B-B14F-4D97-AF65-F5344CB8AC3E}">
        <p14:creationId xmlns:p14="http://schemas.microsoft.com/office/powerpoint/2010/main" val="683207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nimaatio ratas">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pic>
        <p:nvPicPr>
          <p:cNvPr id="3" name="Kuva 2">
            <a:extLst>
              <a:ext uri="{FF2B5EF4-FFF2-40B4-BE49-F238E27FC236}">
                <a16:creationId xmlns:a16="http://schemas.microsoft.com/office/drawing/2014/main" id="{6BF11A40-E7AB-4C72-87F5-F77751B117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70580" y="5576888"/>
            <a:ext cx="2250840" cy="830097"/>
          </a:xfrm>
          <a:prstGeom prst="rect">
            <a:avLst/>
          </a:prstGeom>
        </p:spPr>
      </p:pic>
    </p:spTree>
    <p:extLst>
      <p:ext uri="{BB962C8B-B14F-4D97-AF65-F5344CB8AC3E}">
        <p14:creationId xmlns:p14="http://schemas.microsoft.com/office/powerpoint/2010/main" val="160789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endParaRPr lang="fi-FI" dirty="0"/>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9310082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dirty="0"/>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436530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endParaRPr lang="fi-FI"/>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856694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dirty="0"/>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214087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345173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816479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endParaRPr lang="fi-FI" dirty="0"/>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621961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endParaRPr lang="fi-FI" dirty="0"/>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endParaRPr lang="fi-FI" dirty="0"/>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883526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645181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207482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endParaRPr lang="fi-FI" dirty="0"/>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414439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endParaRPr lang="fi-FI" dirty="0"/>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endParaRPr lang="fi-FI" dirty="0"/>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712954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endParaRPr lang="fi-FI" dirty="0"/>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2306796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712756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248836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4186878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OKK-hallitus /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162976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2816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862721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248971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10984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88262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498527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230380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348622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719102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2458553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787538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OKK-hallitus /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982146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2632271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Otsikko ja sisältö valkoinen">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1C66BC-6772-40F5-934A-AABDBD434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7821" y="0"/>
            <a:ext cx="6109772" cy="2255285"/>
          </a:xfrm>
          <a:prstGeom prst="rect">
            <a:avLst/>
          </a:prstGeom>
        </p:spPr>
      </p:pic>
      <p:pic>
        <p:nvPicPr>
          <p:cNvPr id="8" name="Kuva 7">
            <a:extLst>
              <a:ext uri="{FF2B5EF4-FFF2-40B4-BE49-F238E27FC236}">
                <a16:creationId xmlns:a16="http://schemas.microsoft.com/office/drawing/2014/main" id="{53FBF5AA-B588-4DFE-BF76-C3354DF2A0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99" y="5533693"/>
            <a:ext cx="2835469" cy="1332329"/>
          </a:xfrm>
          <a:prstGeom prst="rect">
            <a:avLst/>
          </a:prstGeom>
        </p:spPr>
      </p:pic>
      <p:pic>
        <p:nvPicPr>
          <p:cNvPr id="9" name="Kuva 8">
            <a:extLst>
              <a:ext uri="{FF2B5EF4-FFF2-40B4-BE49-F238E27FC236}">
                <a16:creationId xmlns:a16="http://schemas.microsoft.com/office/drawing/2014/main" id="{F0DE08C1-5FDE-4B8C-92AA-5CCC06B9B4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950165"/>
            <a:ext cx="1484450" cy="3121151"/>
          </a:xfrm>
          <a:prstGeom prst="rect">
            <a:avLst/>
          </a:prstGeom>
        </p:spPr>
      </p:pic>
      <p:sp>
        <p:nvSpPr>
          <p:cNvPr id="2" name="Otsikko 1">
            <a:extLst>
              <a:ext uri="{FF2B5EF4-FFF2-40B4-BE49-F238E27FC236}">
                <a16:creationId xmlns:a16="http://schemas.microsoft.com/office/drawing/2014/main" id="{44AB1D4E-9FD0-406C-BD3D-F36510C6D9FC}"/>
              </a:ext>
            </a:extLst>
          </p:cNvPr>
          <p:cNvSpPr>
            <a:spLocks noGrp="1"/>
          </p:cNvSpPr>
          <p:nvPr>
            <p:ph type="title"/>
          </p:nvPr>
        </p:nvSpPr>
        <p:spPr>
          <a:xfrm>
            <a:off x="1600200" y="365125"/>
            <a:ext cx="9686925"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FBED7F0D-4E7C-4918-8926-FB4764BC5E85}"/>
              </a:ext>
            </a:extLst>
          </p:cNvPr>
          <p:cNvSpPr>
            <a:spLocks noGrp="1"/>
          </p:cNvSpPr>
          <p:nvPr>
            <p:ph idx="1"/>
          </p:nvPr>
        </p:nvSpPr>
        <p:spPr>
          <a:xfrm>
            <a:off x="1600200" y="1825625"/>
            <a:ext cx="968692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207FBF-9498-4E36-9B25-A85A7631F9EF}"/>
              </a:ext>
            </a:extLst>
          </p:cNvPr>
          <p:cNvSpPr>
            <a:spLocks noGrp="1"/>
          </p:cNvSpPr>
          <p:nvPr>
            <p:ph type="dt" sz="half" idx="10"/>
          </p:nvPr>
        </p:nvSpPr>
        <p:spPr/>
        <p:txBody>
          <a:bodyPr/>
          <a:lstStyle/>
          <a:p>
            <a:fld id="{E6293756-5B8D-4FDF-AF61-EA340FFE003D}" type="datetime1">
              <a:rPr lang="fi-FI" smtClean="0"/>
              <a:t>28.10.2024</a:t>
            </a:fld>
            <a:endParaRPr lang="fi-FI"/>
          </a:p>
        </p:txBody>
      </p:sp>
      <p:sp>
        <p:nvSpPr>
          <p:cNvPr id="5" name="Alatunnisteen paikkamerkki 4">
            <a:extLst>
              <a:ext uri="{FF2B5EF4-FFF2-40B4-BE49-F238E27FC236}">
                <a16:creationId xmlns:a16="http://schemas.microsoft.com/office/drawing/2014/main" id="{1183FBAE-03B7-49A2-9059-DB106BDCA8DF}"/>
              </a:ext>
            </a:extLst>
          </p:cNvPr>
          <p:cNvSpPr>
            <a:spLocks noGrp="1"/>
          </p:cNvSpPr>
          <p:nvPr>
            <p:ph type="ftr" sz="quarter" idx="11"/>
          </p:nvPr>
        </p:nvSpPr>
        <p:spPr/>
        <p:txBody>
          <a:bodyPr/>
          <a:lstStyle/>
          <a:p>
            <a:r>
              <a:rPr lang="fi-FI"/>
              <a:t>OKK-hallitus / JPT</a:t>
            </a:r>
          </a:p>
        </p:txBody>
      </p:sp>
      <p:sp>
        <p:nvSpPr>
          <p:cNvPr id="11" name="Dian numeron paikkamerkki 5">
            <a:extLst>
              <a:ext uri="{FF2B5EF4-FFF2-40B4-BE49-F238E27FC236}">
                <a16:creationId xmlns:a16="http://schemas.microsoft.com/office/drawing/2014/main" id="{04046189-E7D0-4EB2-9A7F-9A70486A1E0A}"/>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950819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Osan ylätunniste valkoinen">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BD722C2-C396-4906-A41B-5C8AA851F0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8" name="Kuva 7">
            <a:extLst>
              <a:ext uri="{FF2B5EF4-FFF2-40B4-BE49-F238E27FC236}">
                <a16:creationId xmlns:a16="http://schemas.microsoft.com/office/drawing/2014/main" id="{0D7ECACE-AB10-4E69-8024-3934B71AC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9" name="Kuva 8">
            <a:extLst>
              <a:ext uri="{FF2B5EF4-FFF2-40B4-BE49-F238E27FC236}">
                <a16:creationId xmlns:a16="http://schemas.microsoft.com/office/drawing/2014/main" id="{C00C56C4-D933-4857-96E4-EC6D13A025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F0149BDF-F46F-4871-BA21-8AD5A902B550}"/>
              </a:ext>
            </a:extLst>
          </p:cNvPr>
          <p:cNvSpPr>
            <a:spLocks noGrp="1"/>
          </p:cNvSpPr>
          <p:nvPr>
            <p:ph type="title"/>
          </p:nvPr>
        </p:nvSpPr>
        <p:spPr>
          <a:xfrm>
            <a:off x="831850" y="1709739"/>
            <a:ext cx="10515600" cy="2214754"/>
          </a:xfrm>
        </p:spPr>
        <p:txBody>
          <a:bodyPr anchor="t"/>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E650C37-7A28-454A-9000-90D9876CC13C}"/>
              </a:ext>
            </a:extLst>
          </p:cNvPr>
          <p:cNvSpPr>
            <a:spLocks noGrp="1"/>
          </p:cNvSpPr>
          <p:nvPr>
            <p:ph type="body" idx="1"/>
          </p:nvPr>
        </p:nvSpPr>
        <p:spPr>
          <a:xfrm>
            <a:off x="831850" y="3924493"/>
            <a:ext cx="10515600" cy="161710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7A50770-AA2C-4740-B821-8532723FEC4C}"/>
              </a:ext>
            </a:extLst>
          </p:cNvPr>
          <p:cNvSpPr>
            <a:spLocks noGrp="1"/>
          </p:cNvSpPr>
          <p:nvPr>
            <p:ph type="dt" sz="half" idx="10"/>
          </p:nvPr>
        </p:nvSpPr>
        <p:spPr/>
        <p:txBody>
          <a:bodyPr/>
          <a:lstStyle/>
          <a:p>
            <a:fld id="{96E30A4B-D4F1-4D68-829B-C9450B17FC88}" type="datetime1">
              <a:rPr lang="fi-FI" smtClean="0"/>
              <a:t>28.10.2024</a:t>
            </a:fld>
            <a:endParaRPr lang="fi-FI"/>
          </a:p>
        </p:txBody>
      </p:sp>
      <p:sp>
        <p:nvSpPr>
          <p:cNvPr id="5" name="Alatunnisteen paikkamerkki 4">
            <a:extLst>
              <a:ext uri="{FF2B5EF4-FFF2-40B4-BE49-F238E27FC236}">
                <a16:creationId xmlns:a16="http://schemas.microsoft.com/office/drawing/2014/main" id="{8F906029-AA9F-46C1-8C9E-AD0C5F7D5167}"/>
              </a:ext>
            </a:extLst>
          </p:cNvPr>
          <p:cNvSpPr>
            <a:spLocks noGrp="1"/>
          </p:cNvSpPr>
          <p:nvPr>
            <p:ph type="ftr" sz="quarter" idx="11"/>
          </p:nvPr>
        </p:nvSpPr>
        <p:spPr/>
        <p:txBody>
          <a:bodyPr/>
          <a:lstStyle/>
          <a:p>
            <a:r>
              <a:rPr lang="fi-FI"/>
              <a:t>OKK-hallitus / JPT</a:t>
            </a:r>
          </a:p>
        </p:txBody>
      </p:sp>
      <p:sp>
        <p:nvSpPr>
          <p:cNvPr id="6" name="Dian numeron paikkamerkki 5">
            <a:extLst>
              <a:ext uri="{FF2B5EF4-FFF2-40B4-BE49-F238E27FC236}">
                <a16:creationId xmlns:a16="http://schemas.microsoft.com/office/drawing/2014/main" id="{3EF8FF3F-0866-4459-AB3C-CEA6B4E42DE2}"/>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4149051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1577AF8-DD86-4024-93E2-7E1A51C73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38B27854-73B8-4FFC-8F83-62F8B7C92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410CD2C3-62B1-408D-97B3-9188FE536F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30908ED-3482-4FBF-B121-C4420B8C629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027FFB0-6391-4A75-8B78-C7629EDD47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CB2CD6C-89CB-4290-8245-E9CDBB2F9FE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10A0DB2-00AB-4AB4-AE88-21856CF0CDEE}"/>
              </a:ext>
            </a:extLst>
          </p:cNvPr>
          <p:cNvSpPr>
            <a:spLocks noGrp="1"/>
          </p:cNvSpPr>
          <p:nvPr>
            <p:ph type="dt" sz="half" idx="10"/>
          </p:nvPr>
        </p:nvSpPr>
        <p:spPr/>
        <p:txBody>
          <a:bodyPr/>
          <a:lstStyle/>
          <a:p>
            <a:fld id="{8EB9D6A4-63AE-47D2-A595-BF5F22D4C2F2}" type="datetime1">
              <a:rPr lang="fi-FI" smtClean="0"/>
              <a:t>28.10.2024</a:t>
            </a:fld>
            <a:endParaRPr lang="fi-FI"/>
          </a:p>
        </p:txBody>
      </p:sp>
      <p:sp>
        <p:nvSpPr>
          <p:cNvPr id="6" name="Alatunnisteen paikkamerkki 5">
            <a:extLst>
              <a:ext uri="{FF2B5EF4-FFF2-40B4-BE49-F238E27FC236}">
                <a16:creationId xmlns:a16="http://schemas.microsoft.com/office/drawing/2014/main" id="{2F0851F6-DB17-418D-8ACA-61B6C8DD301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F75FFE64-F4AD-4C4F-A49D-18AF7B0BD23A}"/>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94278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944732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3B0F693-8620-4238-9BCB-CBC0B37C74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14" name="Kuva 13">
            <a:extLst>
              <a:ext uri="{FF2B5EF4-FFF2-40B4-BE49-F238E27FC236}">
                <a16:creationId xmlns:a16="http://schemas.microsoft.com/office/drawing/2014/main" id="{B9796154-1B81-4CDE-8768-921EBEF853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5" name="Kuva 14">
            <a:extLst>
              <a:ext uri="{FF2B5EF4-FFF2-40B4-BE49-F238E27FC236}">
                <a16:creationId xmlns:a16="http://schemas.microsoft.com/office/drawing/2014/main" id="{A6CC50A6-FA20-42EB-A63B-816674AA3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B3E29281-DB2F-46E3-9F61-9B264F9D381E}"/>
              </a:ext>
            </a:extLst>
          </p:cNvPr>
          <p:cNvSpPr>
            <a:spLocks noGrp="1"/>
          </p:cNvSpPr>
          <p:nvPr>
            <p:ph type="title"/>
          </p:nvPr>
        </p:nvSpPr>
        <p:spPr>
          <a:xfrm>
            <a:off x="839788" y="365125"/>
            <a:ext cx="10515600" cy="10445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057B119-54A3-48B7-91E1-DFD79B37D070}"/>
              </a:ext>
            </a:extLst>
          </p:cNvPr>
          <p:cNvSpPr>
            <a:spLocks noGrp="1"/>
          </p:cNvSpPr>
          <p:nvPr>
            <p:ph type="body" idx="1"/>
          </p:nvPr>
        </p:nvSpPr>
        <p:spPr>
          <a:xfrm>
            <a:off x="839788" y="1681163"/>
            <a:ext cx="60182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CAB312-19D1-4983-A280-148507C7867F}"/>
              </a:ext>
            </a:extLst>
          </p:cNvPr>
          <p:cNvSpPr>
            <a:spLocks noGrp="1"/>
          </p:cNvSpPr>
          <p:nvPr>
            <p:ph sz="half" idx="2"/>
          </p:nvPr>
        </p:nvSpPr>
        <p:spPr>
          <a:xfrm>
            <a:off x="839789" y="2505075"/>
            <a:ext cx="601821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5">
            <a:extLst>
              <a:ext uri="{FF2B5EF4-FFF2-40B4-BE49-F238E27FC236}">
                <a16:creationId xmlns:a16="http://schemas.microsoft.com/office/drawing/2014/main" id="{B9583713-393A-4BD7-A8DB-EC5705D4457E}"/>
              </a:ext>
            </a:extLst>
          </p:cNvPr>
          <p:cNvSpPr>
            <a:spLocks noGrp="1"/>
          </p:cNvSpPr>
          <p:nvPr>
            <p:ph sz="quarter" idx="4"/>
          </p:nvPr>
        </p:nvSpPr>
        <p:spPr>
          <a:xfrm>
            <a:off x="7028609" y="1681163"/>
            <a:ext cx="4326779" cy="45085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BF2F3989-FCBF-4175-BD55-10F610F47128}"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840122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tsikko+teksti">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ADE7BE7A-F042-41F8-A75E-32D988BFEC9F}"/>
              </a:ext>
            </a:extLst>
          </p:cNvPr>
          <p:cNvSpPr>
            <a:spLocks noGrp="1"/>
          </p:cNvSpPr>
          <p:nvPr>
            <p:ph type="dt" sz="half" idx="10"/>
          </p:nvPr>
        </p:nvSpPr>
        <p:spPr/>
        <p:txBody>
          <a:bodyPr/>
          <a:lstStyle/>
          <a:p>
            <a:fld id="{9DCB8681-006F-47CE-A9BE-1C373364E9D4}" type="datetime1">
              <a:rPr lang="fi-FI" smtClean="0"/>
              <a:t>28.10.2024</a:t>
            </a:fld>
            <a:endParaRPr lang="fi-FI"/>
          </a:p>
        </p:txBody>
      </p:sp>
      <p:sp>
        <p:nvSpPr>
          <p:cNvPr id="8" name="Alatunnisteen paikkamerkki 7">
            <a:extLst>
              <a:ext uri="{FF2B5EF4-FFF2-40B4-BE49-F238E27FC236}">
                <a16:creationId xmlns:a16="http://schemas.microsoft.com/office/drawing/2014/main" id="{CD997EA5-A02D-448E-BE72-FB37B3CE659A}"/>
              </a:ext>
            </a:extLst>
          </p:cNvPr>
          <p:cNvSpPr>
            <a:spLocks noGrp="1"/>
          </p:cNvSpPr>
          <p:nvPr>
            <p:ph type="ftr" sz="quarter" idx="11"/>
          </p:nvPr>
        </p:nvSpPr>
        <p:spPr/>
        <p:txBody>
          <a:bodyPr/>
          <a:lstStyle/>
          <a:p>
            <a:r>
              <a:rPr lang="fi-FI"/>
              <a:t>OKK-hallitus / JPT</a:t>
            </a:r>
          </a:p>
        </p:txBody>
      </p:sp>
      <p:sp>
        <p:nvSpPr>
          <p:cNvPr id="9" name="Dian numeron paikkamerkki 8">
            <a:extLst>
              <a:ext uri="{FF2B5EF4-FFF2-40B4-BE49-F238E27FC236}">
                <a16:creationId xmlns:a16="http://schemas.microsoft.com/office/drawing/2014/main" id="{F71E9736-9F4A-4CE7-8B63-23B9A36392BF}"/>
              </a:ext>
            </a:extLst>
          </p:cNvPr>
          <p:cNvSpPr>
            <a:spLocks noGrp="1"/>
          </p:cNvSpPr>
          <p:nvPr>
            <p:ph type="sldNum" sz="quarter" idx="12"/>
          </p:nvPr>
        </p:nvSpPr>
        <p:spPr/>
        <p:txBody>
          <a:bodyPr/>
          <a:lstStyle/>
          <a:p>
            <a:fld id="{960804D1-D1DA-404B-A345-162A4B99A0F1}" type="slidenum">
              <a:rPr lang="fi-FI" smtClean="0"/>
              <a:t>‹#›</a:t>
            </a:fld>
            <a:endParaRPr lang="fi-FI"/>
          </a:p>
        </p:txBody>
      </p:sp>
      <p:pic>
        <p:nvPicPr>
          <p:cNvPr id="12" name="Kuva 11">
            <a:extLst>
              <a:ext uri="{FF2B5EF4-FFF2-40B4-BE49-F238E27FC236}">
                <a16:creationId xmlns:a16="http://schemas.microsoft.com/office/drawing/2014/main" id="{86F4D845-2D4B-4484-B4A0-400661A88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925" y="590550"/>
            <a:ext cx="1812312" cy="1747586"/>
          </a:xfrm>
          <a:prstGeom prst="rect">
            <a:avLst/>
          </a:prstGeom>
        </p:spPr>
      </p:pic>
      <p:pic>
        <p:nvPicPr>
          <p:cNvPr id="16" name="Kuva 15">
            <a:extLst>
              <a:ext uri="{FF2B5EF4-FFF2-40B4-BE49-F238E27FC236}">
                <a16:creationId xmlns:a16="http://schemas.microsoft.com/office/drawing/2014/main" id="{C4E35FBA-36EC-4F89-9A69-18B47E3483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328" y="2657257"/>
            <a:ext cx="771743" cy="771743"/>
          </a:xfrm>
          <a:prstGeom prst="rect">
            <a:avLst/>
          </a:prstGeom>
        </p:spPr>
      </p:pic>
      <p:pic>
        <p:nvPicPr>
          <p:cNvPr id="17" name="Kuva 16">
            <a:extLst>
              <a:ext uri="{FF2B5EF4-FFF2-40B4-BE49-F238E27FC236}">
                <a16:creationId xmlns:a16="http://schemas.microsoft.com/office/drawing/2014/main" id="{07018F7B-DEEE-44D1-9AE5-6BAA560E2B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0012" y="3616559"/>
            <a:ext cx="556373" cy="550390"/>
          </a:xfrm>
          <a:prstGeom prst="rect">
            <a:avLst/>
          </a:prstGeom>
        </p:spPr>
      </p:pic>
      <p:pic>
        <p:nvPicPr>
          <p:cNvPr id="18" name="Kuva 17">
            <a:extLst>
              <a:ext uri="{FF2B5EF4-FFF2-40B4-BE49-F238E27FC236}">
                <a16:creationId xmlns:a16="http://schemas.microsoft.com/office/drawing/2014/main" id="{B9DBAE0D-B3C5-48CA-AAA1-0EDC70DF56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0385" y="4310447"/>
            <a:ext cx="424758" cy="424758"/>
          </a:xfrm>
          <a:prstGeom prst="rect">
            <a:avLst/>
          </a:prstGeom>
        </p:spPr>
      </p:pic>
      <p:pic>
        <p:nvPicPr>
          <p:cNvPr id="19" name="Kuva 18">
            <a:extLst>
              <a:ext uri="{FF2B5EF4-FFF2-40B4-BE49-F238E27FC236}">
                <a16:creationId xmlns:a16="http://schemas.microsoft.com/office/drawing/2014/main" id="{910F9D1A-F7FE-489A-AF13-CF2595505BA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385" y="4973174"/>
            <a:ext cx="430740" cy="460653"/>
          </a:xfrm>
          <a:prstGeom prst="rect">
            <a:avLst/>
          </a:prstGeom>
        </p:spPr>
      </p:pic>
      <p:sp>
        <p:nvSpPr>
          <p:cNvPr id="20" name="Otsikko 1">
            <a:extLst>
              <a:ext uri="{FF2B5EF4-FFF2-40B4-BE49-F238E27FC236}">
                <a16:creationId xmlns:a16="http://schemas.microsoft.com/office/drawing/2014/main" id="{660C4BBA-D728-4B9A-9B19-B3DF60A5B083}"/>
              </a:ext>
            </a:extLst>
          </p:cNvPr>
          <p:cNvSpPr>
            <a:spLocks noGrp="1"/>
          </p:cNvSpPr>
          <p:nvPr>
            <p:ph type="title"/>
          </p:nvPr>
        </p:nvSpPr>
        <p:spPr>
          <a:xfrm>
            <a:off x="1975448" y="365251"/>
            <a:ext cx="9378351" cy="1325563"/>
          </a:xfrm>
        </p:spPr>
        <p:txBody>
          <a:bodyPr/>
          <a:lstStyle/>
          <a:p>
            <a:r>
              <a:rPr lang="fi-FI"/>
              <a:t>Muokkaa ots. perustyyl. napsautt.</a:t>
            </a:r>
          </a:p>
        </p:txBody>
      </p:sp>
      <p:sp>
        <p:nvSpPr>
          <p:cNvPr id="21" name="Sisällön paikkamerkki 2">
            <a:extLst>
              <a:ext uri="{FF2B5EF4-FFF2-40B4-BE49-F238E27FC236}">
                <a16:creationId xmlns:a16="http://schemas.microsoft.com/office/drawing/2014/main" id="{403B93D0-AEB3-42E5-B352-9DD044D6A517}"/>
              </a:ext>
            </a:extLst>
          </p:cNvPr>
          <p:cNvSpPr>
            <a:spLocks noGrp="1"/>
          </p:cNvSpPr>
          <p:nvPr>
            <p:ph idx="1"/>
          </p:nvPr>
        </p:nvSpPr>
        <p:spPr>
          <a:xfrm>
            <a:off x="1975449" y="1825625"/>
            <a:ext cx="9378351"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93589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tsikko + teksti kuvalla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784D06-670D-490B-BAA5-EFEC2CE90D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13541" y="4387980"/>
            <a:ext cx="1078459" cy="2470020"/>
          </a:xfrm>
          <a:prstGeom prst="rect">
            <a:avLst/>
          </a:prstGeom>
        </p:spPr>
      </p:pic>
      <p:pic>
        <p:nvPicPr>
          <p:cNvPr id="9" name="Kuva 8">
            <a:extLst>
              <a:ext uri="{FF2B5EF4-FFF2-40B4-BE49-F238E27FC236}">
                <a16:creationId xmlns:a16="http://schemas.microsoft.com/office/drawing/2014/main" id="{E6B4BE9E-097E-4FD9-9E92-F564B6C5C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2951" y="382992"/>
            <a:ext cx="3761307" cy="3761307"/>
          </a:xfrm>
          <a:prstGeom prst="rect">
            <a:avLst/>
          </a:prstGeom>
        </p:spPr>
      </p:pic>
      <p:sp>
        <p:nvSpPr>
          <p:cNvPr id="28" name="Ellipsi 27">
            <a:extLst>
              <a:ext uri="{FF2B5EF4-FFF2-40B4-BE49-F238E27FC236}">
                <a16:creationId xmlns:a16="http://schemas.microsoft.com/office/drawing/2014/main" id="{9ED2D882-D299-42CD-B2B7-E36862595D62}"/>
              </a:ext>
            </a:extLst>
          </p:cNvPr>
          <p:cNvSpPr/>
          <p:nvPr userDrawn="1"/>
        </p:nvSpPr>
        <p:spPr>
          <a:xfrm>
            <a:off x="-552655" y="1643979"/>
            <a:ext cx="3656833" cy="3656833"/>
          </a:xfrm>
          <a:prstGeom prst="ellipse">
            <a:avLst/>
          </a:prstGeom>
          <a:blipFill>
            <a:blip r:embed="rId6"/>
            <a:stretch>
              <a:fillRect t="-25000" b="-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Kuva 9">
            <a:extLst>
              <a:ext uri="{FF2B5EF4-FFF2-40B4-BE49-F238E27FC236}">
                <a16:creationId xmlns:a16="http://schemas.microsoft.com/office/drawing/2014/main" id="{C52D14F5-1ABA-4EC3-9215-88DC65B9042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10126" y="1557188"/>
            <a:ext cx="1432663" cy="1302422"/>
          </a:xfrm>
          <a:prstGeom prst="rect">
            <a:avLst/>
          </a:prstGeom>
        </p:spPr>
      </p:pic>
      <p:sp>
        <p:nvSpPr>
          <p:cNvPr id="11" name="Otsikko 1">
            <a:extLst>
              <a:ext uri="{FF2B5EF4-FFF2-40B4-BE49-F238E27FC236}">
                <a16:creationId xmlns:a16="http://schemas.microsoft.com/office/drawing/2014/main" id="{94EFDD80-0915-47C0-A00C-A0E9CB2C9189}"/>
              </a:ext>
            </a:extLst>
          </p:cNvPr>
          <p:cNvSpPr>
            <a:spLocks noGrp="1"/>
          </p:cNvSpPr>
          <p:nvPr>
            <p:ph type="title"/>
          </p:nvPr>
        </p:nvSpPr>
        <p:spPr>
          <a:xfrm>
            <a:off x="3437791" y="365251"/>
            <a:ext cx="8209306" cy="1325563"/>
          </a:xfrm>
        </p:spPr>
        <p:txBody>
          <a:bodyPr/>
          <a:lstStyle/>
          <a:p>
            <a:r>
              <a:rPr lang="fi-FI"/>
              <a:t>Muokkaa ots. perustyyl. napsautt.</a:t>
            </a:r>
          </a:p>
        </p:txBody>
      </p:sp>
      <p:sp>
        <p:nvSpPr>
          <p:cNvPr id="12" name="Sisällön paikkamerkki 2">
            <a:extLst>
              <a:ext uri="{FF2B5EF4-FFF2-40B4-BE49-F238E27FC236}">
                <a16:creationId xmlns:a16="http://schemas.microsoft.com/office/drawing/2014/main" id="{C884C321-DDE7-4ACB-8672-204BFB2DD0B3}"/>
              </a:ext>
            </a:extLst>
          </p:cNvPr>
          <p:cNvSpPr>
            <a:spLocks noGrp="1"/>
          </p:cNvSpPr>
          <p:nvPr>
            <p:ph idx="1"/>
          </p:nvPr>
        </p:nvSpPr>
        <p:spPr>
          <a:xfrm>
            <a:off x="3437791" y="1825625"/>
            <a:ext cx="8209305" cy="3986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Päivämäärän paikkamerkki 2">
            <a:extLst>
              <a:ext uri="{FF2B5EF4-FFF2-40B4-BE49-F238E27FC236}">
                <a16:creationId xmlns:a16="http://schemas.microsoft.com/office/drawing/2014/main" id="{4E0F2629-EBAD-41E9-B007-0ED8EA179B32}"/>
              </a:ext>
            </a:extLst>
          </p:cNvPr>
          <p:cNvSpPr>
            <a:spLocks noGrp="1"/>
          </p:cNvSpPr>
          <p:nvPr>
            <p:ph type="dt" sz="half" idx="10"/>
          </p:nvPr>
        </p:nvSpPr>
        <p:spPr>
          <a:xfrm>
            <a:off x="838200" y="6356350"/>
            <a:ext cx="2743200" cy="365125"/>
          </a:xfrm>
        </p:spPr>
        <p:txBody>
          <a:bodyPr/>
          <a:lstStyle/>
          <a:p>
            <a:fld id="{BC94CD7C-C9AD-4C54-B5CA-F38B98EB8CA8}" type="datetime1">
              <a:rPr lang="fi-FI" smtClean="0"/>
              <a:t>28.10.2024</a:t>
            </a:fld>
            <a:endParaRPr lang="fi-FI"/>
          </a:p>
        </p:txBody>
      </p:sp>
      <p:sp>
        <p:nvSpPr>
          <p:cNvPr id="14" name="Alatunnisteen paikkamerkki 3">
            <a:extLst>
              <a:ext uri="{FF2B5EF4-FFF2-40B4-BE49-F238E27FC236}">
                <a16:creationId xmlns:a16="http://schemas.microsoft.com/office/drawing/2014/main" id="{3693DB33-6718-49C9-8A97-0FAAFEB114EE}"/>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5" name="Dian numeron paikkamerkki 4">
            <a:extLst>
              <a:ext uri="{FF2B5EF4-FFF2-40B4-BE49-F238E27FC236}">
                <a16:creationId xmlns:a16="http://schemas.microsoft.com/office/drawing/2014/main" id="{D5B2C172-79D8-4597-A0F0-10B3296F6D92}"/>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200779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C738554-EACB-4859-9AF0-1161C6046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60681525-44B3-407E-9179-862CB4BCB3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5E80CEDA-92BD-4162-80F3-B777FA7CDB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26D519C1-DBA2-4853-BB94-BAA5D8D6F5A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AF95B21-D280-4C07-A42D-4582F99C4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2C84588-F671-4ED1-A1BD-0CF6A4310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FD6AE44-14B0-449E-9641-29982AF2C65B}"/>
              </a:ext>
            </a:extLst>
          </p:cNvPr>
          <p:cNvSpPr>
            <a:spLocks noGrp="1"/>
          </p:cNvSpPr>
          <p:nvPr>
            <p:ph type="dt" sz="half" idx="10"/>
          </p:nvPr>
        </p:nvSpPr>
        <p:spPr/>
        <p:txBody>
          <a:bodyPr/>
          <a:lstStyle/>
          <a:p>
            <a:fld id="{57445072-DBF7-4385-B064-1E5BA6081DC4}" type="datetime1">
              <a:rPr lang="fi-FI" smtClean="0"/>
              <a:t>28.10.2024</a:t>
            </a:fld>
            <a:endParaRPr lang="fi-FI"/>
          </a:p>
        </p:txBody>
      </p:sp>
      <p:sp>
        <p:nvSpPr>
          <p:cNvPr id="6" name="Alatunnisteen paikkamerkki 5">
            <a:extLst>
              <a:ext uri="{FF2B5EF4-FFF2-40B4-BE49-F238E27FC236}">
                <a16:creationId xmlns:a16="http://schemas.microsoft.com/office/drawing/2014/main" id="{B36561D0-A4BD-4B87-9245-0D3AE17971A9}"/>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E71E1C21-E92C-4225-9F43-D8C57497329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966148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A7EFFDB-A4A4-4A0B-BA9F-296CB1A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5165" y="-8835"/>
            <a:ext cx="3053954" cy="1751532"/>
          </a:xfrm>
          <a:prstGeom prst="rect">
            <a:avLst/>
          </a:prstGeom>
        </p:spPr>
      </p:pic>
      <p:pic>
        <p:nvPicPr>
          <p:cNvPr id="9" name="Kuva 8">
            <a:extLst>
              <a:ext uri="{FF2B5EF4-FFF2-40B4-BE49-F238E27FC236}">
                <a16:creationId xmlns:a16="http://schemas.microsoft.com/office/drawing/2014/main" id="{CBA301CA-F3BE-489F-A1FE-BC10079BA9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835"/>
            <a:ext cx="5136488" cy="1834460"/>
          </a:xfrm>
          <a:prstGeom prst="rect">
            <a:avLst/>
          </a:prstGeom>
        </p:spPr>
      </p:pic>
      <p:pic>
        <p:nvPicPr>
          <p:cNvPr id="10" name="Kuva 9">
            <a:extLst>
              <a:ext uri="{FF2B5EF4-FFF2-40B4-BE49-F238E27FC236}">
                <a16:creationId xmlns:a16="http://schemas.microsoft.com/office/drawing/2014/main" id="{E4E6D1C5-2DDC-41A6-8246-84126183D5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28508" y="5691377"/>
            <a:ext cx="3048009" cy="1179875"/>
          </a:xfrm>
          <a:prstGeom prst="rect">
            <a:avLst/>
          </a:prstGeom>
        </p:spPr>
      </p:pic>
      <p:sp>
        <p:nvSpPr>
          <p:cNvPr id="2" name="Otsikko 1">
            <a:extLst>
              <a:ext uri="{FF2B5EF4-FFF2-40B4-BE49-F238E27FC236}">
                <a16:creationId xmlns:a16="http://schemas.microsoft.com/office/drawing/2014/main" id="{39DA1A47-518C-4015-B7F7-7DA7EA40D97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86E39C6-FDF9-4704-BFED-6416920F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6C82EC43-E3A7-4FD2-A7E6-A6A3BC9A8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5B3C74C-28EA-4FE5-912B-886D4AC947C3}"/>
              </a:ext>
            </a:extLst>
          </p:cNvPr>
          <p:cNvSpPr>
            <a:spLocks noGrp="1"/>
          </p:cNvSpPr>
          <p:nvPr>
            <p:ph type="dt" sz="half" idx="10"/>
          </p:nvPr>
        </p:nvSpPr>
        <p:spPr/>
        <p:txBody>
          <a:bodyPr/>
          <a:lstStyle/>
          <a:p>
            <a:fld id="{AB0E8C19-1203-4872-8C47-C963B5EFD86D}" type="datetime1">
              <a:rPr lang="fi-FI" smtClean="0"/>
              <a:t>28.10.2024</a:t>
            </a:fld>
            <a:endParaRPr lang="fi-FI"/>
          </a:p>
        </p:txBody>
      </p:sp>
      <p:sp>
        <p:nvSpPr>
          <p:cNvPr id="6" name="Alatunnisteen paikkamerkki 5">
            <a:extLst>
              <a:ext uri="{FF2B5EF4-FFF2-40B4-BE49-F238E27FC236}">
                <a16:creationId xmlns:a16="http://schemas.microsoft.com/office/drawing/2014/main" id="{31F300E9-3ABC-4DFC-B507-6A5514D70F54}"/>
              </a:ext>
            </a:extLst>
          </p:cNvPr>
          <p:cNvSpPr>
            <a:spLocks noGrp="1"/>
          </p:cNvSpPr>
          <p:nvPr>
            <p:ph type="ftr" sz="quarter" idx="11"/>
          </p:nvPr>
        </p:nvSpPr>
        <p:spPr/>
        <p:txBody>
          <a:bodyPr/>
          <a:lstStyle/>
          <a:p>
            <a:r>
              <a:rPr lang="fi-FI"/>
              <a:t>OKK-hallitus / JPT</a:t>
            </a:r>
          </a:p>
        </p:txBody>
      </p:sp>
      <p:sp>
        <p:nvSpPr>
          <p:cNvPr id="7" name="Dian numeron paikkamerkki 6">
            <a:extLst>
              <a:ext uri="{FF2B5EF4-FFF2-40B4-BE49-F238E27FC236}">
                <a16:creationId xmlns:a16="http://schemas.microsoft.com/office/drawing/2014/main" id="{1DBC89C4-BF92-48E0-8CA8-71526C3C07E6}"/>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1073396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AD32259C-5089-4DFC-AAEC-ACD866E8E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98713"/>
            <a:ext cx="3056893" cy="5565113"/>
          </a:xfrm>
          <a:prstGeom prst="rect">
            <a:avLst/>
          </a:prstGeom>
        </p:spPr>
      </p:pic>
      <p:pic>
        <p:nvPicPr>
          <p:cNvPr id="21" name="Kuva 20">
            <a:extLst>
              <a:ext uri="{FF2B5EF4-FFF2-40B4-BE49-F238E27FC236}">
                <a16:creationId xmlns:a16="http://schemas.microsoft.com/office/drawing/2014/main" id="{0373A784-1E92-4F2F-99D8-BC219553F0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962" y="157045"/>
            <a:ext cx="1556595" cy="1495661"/>
          </a:xfrm>
          <a:prstGeom prst="rect">
            <a:avLst/>
          </a:prstGeom>
        </p:spPr>
      </p:pic>
      <p:sp>
        <p:nvSpPr>
          <p:cNvPr id="11" name="Päivämäärän paikkamerkki 2">
            <a:extLst>
              <a:ext uri="{FF2B5EF4-FFF2-40B4-BE49-F238E27FC236}">
                <a16:creationId xmlns:a16="http://schemas.microsoft.com/office/drawing/2014/main" id="{7378932E-2B8E-48A5-8B3B-0783120B2F0E}"/>
              </a:ext>
            </a:extLst>
          </p:cNvPr>
          <p:cNvSpPr>
            <a:spLocks noGrp="1"/>
          </p:cNvSpPr>
          <p:nvPr>
            <p:ph type="dt" sz="half" idx="10"/>
          </p:nvPr>
        </p:nvSpPr>
        <p:spPr>
          <a:xfrm>
            <a:off x="838200" y="6356350"/>
            <a:ext cx="2743200" cy="365125"/>
          </a:xfrm>
        </p:spPr>
        <p:txBody>
          <a:bodyPr/>
          <a:lstStyle/>
          <a:p>
            <a:fld id="{E3CAC8FB-1B88-4CF1-9473-D88FB34184B1}" type="datetime1">
              <a:rPr lang="fi-FI" smtClean="0"/>
              <a:t>28.10.2024</a:t>
            </a:fld>
            <a:endParaRPr lang="fi-FI"/>
          </a:p>
        </p:txBody>
      </p:sp>
      <p:sp>
        <p:nvSpPr>
          <p:cNvPr id="12" name="Alatunnisteen paikkamerkki 3">
            <a:extLst>
              <a:ext uri="{FF2B5EF4-FFF2-40B4-BE49-F238E27FC236}">
                <a16:creationId xmlns:a16="http://schemas.microsoft.com/office/drawing/2014/main" id="{0539E262-07A6-48E6-86FE-942DFCA127B0}"/>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14" name="Dian numeron paikkamerkki 4">
            <a:extLst>
              <a:ext uri="{FF2B5EF4-FFF2-40B4-BE49-F238E27FC236}">
                <a16:creationId xmlns:a16="http://schemas.microsoft.com/office/drawing/2014/main" id="{8F88A8F5-53C4-40B4-A8EF-BFCB0D1D34CC}"/>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3" name="Otsikko 1">
            <a:extLst>
              <a:ext uri="{FF2B5EF4-FFF2-40B4-BE49-F238E27FC236}">
                <a16:creationId xmlns:a16="http://schemas.microsoft.com/office/drawing/2014/main" id="{11396BA1-0447-4882-B00F-5D1591B1DD6F}"/>
              </a:ext>
            </a:extLst>
          </p:cNvPr>
          <p:cNvSpPr>
            <a:spLocks noGrp="1"/>
          </p:cNvSpPr>
          <p:nvPr>
            <p:ph type="title" hasCustomPrompt="1"/>
          </p:nvPr>
        </p:nvSpPr>
        <p:spPr>
          <a:xfrm>
            <a:off x="4784726" y="4321004"/>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19" name="Kuva 18">
            <a:extLst>
              <a:ext uri="{FF2B5EF4-FFF2-40B4-BE49-F238E27FC236}">
                <a16:creationId xmlns:a16="http://schemas.microsoft.com/office/drawing/2014/main" id="{0CEBB99B-427F-48D3-9060-C67FF53FB8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55692" y="2725312"/>
            <a:ext cx="2680615" cy="269802"/>
          </a:xfrm>
          <a:prstGeom prst="rect">
            <a:avLst/>
          </a:prstGeom>
        </p:spPr>
      </p:pic>
    </p:spTree>
    <p:extLst>
      <p:ext uri="{BB962C8B-B14F-4D97-AF65-F5344CB8AC3E}">
        <p14:creationId xmlns:p14="http://schemas.microsoft.com/office/powerpoint/2010/main" val="2462092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petusdia 2">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2B87ECA-4C1C-43B8-95DC-31D54347D3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791" y="0"/>
            <a:ext cx="6860209" cy="6860209"/>
          </a:xfrm>
          <a:prstGeom prst="rect">
            <a:avLst/>
          </a:prstGeom>
        </p:spPr>
      </p:pic>
      <p:pic>
        <p:nvPicPr>
          <p:cNvPr id="16" name="Kuva 15">
            <a:extLst>
              <a:ext uri="{FF2B5EF4-FFF2-40B4-BE49-F238E27FC236}">
                <a16:creationId xmlns:a16="http://schemas.microsoft.com/office/drawing/2014/main" id="{34E3AEA7-AD9C-45DB-AA69-6B275704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0" y="4770119"/>
            <a:ext cx="5393693" cy="2087881"/>
          </a:xfrm>
          <a:prstGeom prst="rect">
            <a:avLst/>
          </a:prstGeom>
        </p:spPr>
      </p:pic>
      <p:pic>
        <p:nvPicPr>
          <p:cNvPr id="17" name="Kuva 16">
            <a:extLst>
              <a:ext uri="{FF2B5EF4-FFF2-40B4-BE49-F238E27FC236}">
                <a16:creationId xmlns:a16="http://schemas.microsoft.com/office/drawing/2014/main" id="{3383DC0D-EA75-4640-9145-D945491E56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32100" y="6477552"/>
            <a:ext cx="1601052" cy="380448"/>
          </a:xfrm>
          <a:prstGeom prst="rect">
            <a:avLst/>
          </a:prstGeom>
        </p:spPr>
      </p:pic>
      <p:pic>
        <p:nvPicPr>
          <p:cNvPr id="18" name="Kuva 17">
            <a:extLst>
              <a:ext uri="{FF2B5EF4-FFF2-40B4-BE49-F238E27FC236}">
                <a16:creationId xmlns:a16="http://schemas.microsoft.com/office/drawing/2014/main" id="{9C2DC9C2-3B15-4D8D-A81A-EEF51E52AC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2007" y="-8834"/>
            <a:ext cx="8878711" cy="3352800"/>
          </a:xfrm>
          <a:prstGeom prst="rect">
            <a:avLst/>
          </a:prstGeom>
        </p:spPr>
      </p:pic>
      <p:sp>
        <p:nvSpPr>
          <p:cNvPr id="15" name="Päivämäärän paikkamerkki 2">
            <a:extLst>
              <a:ext uri="{FF2B5EF4-FFF2-40B4-BE49-F238E27FC236}">
                <a16:creationId xmlns:a16="http://schemas.microsoft.com/office/drawing/2014/main" id="{CABFEE31-1B3D-46EE-88B4-9306A06B461D}"/>
              </a:ext>
            </a:extLst>
          </p:cNvPr>
          <p:cNvSpPr>
            <a:spLocks noGrp="1"/>
          </p:cNvSpPr>
          <p:nvPr>
            <p:ph type="dt" sz="half" idx="10"/>
          </p:nvPr>
        </p:nvSpPr>
        <p:spPr>
          <a:xfrm>
            <a:off x="838200" y="6356350"/>
            <a:ext cx="2743200" cy="365125"/>
          </a:xfrm>
        </p:spPr>
        <p:txBody>
          <a:bodyPr/>
          <a:lstStyle/>
          <a:p>
            <a:fld id="{F8B9D0D5-C6C8-492F-BC31-672FE6BA9AB8}" type="datetime1">
              <a:rPr lang="fi-FI" smtClean="0"/>
              <a:t>28.10.2024</a:t>
            </a:fld>
            <a:endParaRPr lang="fi-FI"/>
          </a:p>
        </p:txBody>
      </p:sp>
      <p:sp>
        <p:nvSpPr>
          <p:cNvPr id="19" name="Alatunnisteen paikkamerkki 3">
            <a:extLst>
              <a:ext uri="{FF2B5EF4-FFF2-40B4-BE49-F238E27FC236}">
                <a16:creationId xmlns:a16="http://schemas.microsoft.com/office/drawing/2014/main" id="{270ADD0D-885C-452E-BE47-16145F0CA702}"/>
              </a:ext>
            </a:extLst>
          </p:cNvPr>
          <p:cNvSpPr>
            <a:spLocks noGrp="1"/>
          </p:cNvSpPr>
          <p:nvPr>
            <p:ph type="ftr" sz="quarter" idx="11"/>
          </p:nvPr>
        </p:nvSpPr>
        <p:spPr>
          <a:xfrm>
            <a:off x="4038600" y="6356350"/>
            <a:ext cx="4114800" cy="365125"/>
          </a:xfrm>
        </p:spPr>
        <p:txBody>
          <a:bodyPr/>
          <a:lstStyle/>
          <a:p>
            <a:r>
              <a:rPr lang="fi-FI"/>
              <a:t>OKK-hallitus / JPT</a:t>
            </a:r>
          </a:p>
        </p:txBody>
      </p:sp>
      <p:sp>
        <p:nvSpPr>
          <p:cNvPr id="20" name="Dian numeron paikkamerkki 4">
            <a:extLst>
              <a:ext uri="{FF2B5EF4-FFF2-40B4-BE49-F238E27FC236}">
                <a16:creationId xmlns:a16="http://schemas.microsoft.com/office/drawing/2014/main" id="{58FB19F6-3ACF-4F7F-B39F-B54E2432CF7E}"/>
              </a:ext>
            </a:extLst>
          </p:cNvPr>
          <p:cNvSpPr>
            <a:spLocks noGrp="1"/>
          </p:cNvSpPr>
          <p:nvPr>
            <p:ph type="sldNum" sz="quarter" idx="12"/>
          </p:nvPr>
        </p:nvSpPr>
        <p:spPr>
          <a:xfrm>
            <a:off x="8610600" y="6356350"/>
            <a:ext cx="2743200" cy="365125"/>
          </a:xfrm>
        </p:spPr>
        <p:txBody>
          <a:bodyPr/>
          <a:lstStyle/>
          <a:p>
            <a:fld id="{960804D1-D1DA-404B-A345-162A4B99A0F1}" type="slidenum">
              <a:rPr lang="fi-FI" smtClean="0"/>
              <a:t>‹#›</a:t>
            </a:fld>
            <a:endParaRPr lang="fi-FI"/>
          </a:p>
        </p:txBody>
      </p:sp>
      <p:sp>
        <p:nvSpPr>
          <p:cNvPr id="22" name="Otsikko 1">
            <a:extLst>
              <a:ext uri="{FF2B5EF4-FFF2-40B4-BE49-F238E27FC236}">
                <a16:creationId xmlns:a16="http://schemas.microsoft.com/office/drawing/2014/main" id="{0F085BB7-9BE3-4CB4-9D6C-C8D37D99F2D5}"/>
              </a:ext>
            </a:extLst>
          </p:cNvPr>
          <p:cNvSpPr>
            <a:spLocks noGrp="1"/>
          </p:cNvSpPr>
          <p:nvPr>
            <p:ph type="title" hasCustomPrompt="1"/>
          </p:nvPr>
        </p:nvSpPr>
        <p:spPr>
          <a:xfrm>
            <a:off x="7058025" y="3171825"/>
            <a:ext cx="4543425" cy="120373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EA005019-E151-4930-8E74-5C21B1E4A8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873" y="4045789"/>
            <a:ext cx="2258995" cy="556719"/>
          </a:xfrm>
          <a:prstGeom prst="rect">
            <a:avLst/>
          </a:prstGeom>
        </p:spPr>
      </p:pic>
    </p:spTree>
    <p:extLst>
      <p:ext uri="{BB962C8B-B14F-4D97-AF65-F5344CB8AC3E}">
        <p14:creationId xmlns:p14="http://schemas.microsoft.com/office/powerpoint/2010/main" val="1296936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nimaatio ratas_esityksen alkuun tai loppuun">
    <p:spTree>
      <p:nvGrpSpPr>
        <p:cNvPr id="1" name=""/>
        <p:cNvGrpSpPr/>
        <p:nvPr/>
      </p:nvGrpSpPr>
      <p:grpSpPr>
        <a:xfrm>
          <a:off x="0" y="0"/>
          <a:ext cx="0" cy="0"/>
          <a:chOff x="0" y="0"/>
          <a:chExt cx="0" cy="0"/>
        </a:xfrm>
      </p:grpSpPr>
      <p:pic>
        <p:nvPicPr>
          <p:cNvPr id="8" name="Kuva 7" descr="Kuva, joka sisältää kohteen peili&#10;&#10;Kuvaus luotu automaattisesti">
            <a:extLst>
              <a:ext uri="{FF2B5EF4-FFF2-40B4-BE49-F238E27FC236}">
                <a16:creationId xmlns:a16="http://schemas.microsoft.com/office/drawing/2014/main" id="{9721A0EE-F1BE-4508-9173-1027A571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450" y="1281112"/>
            <a:ext cx="3857625" cy="3857625"/>
          </a:xfrm>
          <a:prstGeom prst="rect">
            <a:avLst/>
          </a:prstGeom>
        </p:spPr>
      </p:pic>
      <p:sp>
        <p:nvSpPr>
          <p:cNvPr id="5" name="Otsikko 1">
            <a:extLst>
              <a:ext uri="{FF2B5EF4-FFF2-40B4-BE49-F238E27FC236}">
                <a16:creationId xmlns:a16="http://schemas.microsoft.com/office/drawing/2014/main" id="{994A2891-E156-4FC8-9438-32555576229E}"/>
              </a:ext>
            </a:extLst>
          </p:cNvPr>
          <p:cNvSpPr>
            <a:spLocks noGrp="1"/>
          </p:cNvSpPr>
          <p:nvPr>
            <p:ph type="title" hasCustomPrompt="1"/>
          </p:nvPr>
        </p:nvSpPr>
        <p:spPr>
          <a:xfrm>
            <a:off x="333375" y="3162300"/>
            <a:ext cx="2943225" cy="2327688"/>
          </a:xfrm>
        </p:spPr>
        <p:txBody>
          <a:bodyPr anchor="t">
            <a:normAutofit/>
          </a:bodyPr>
          <a:lstStyle>
            <a:lvl1pPr>
              <a:defRPr sz="2800" b="1">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13FA966F-8AC6-4AD1-866D-D04B2EAF21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2425" y="5713576"/>
            <a:ext cx="2258995" cy="556719"/>
          </a:xfrm>
          <a:prstGeom prst="rect">
            <a:avLst/>
          </a:prstGeom>
        </p:spPr>
      </p:pic>
    </p:spTree>
    <p:extLst>
      <p:ext uri="{BB962C8B-B14F-4D97-AF65-F5344CB8AC3E}">
        <p14:creationId xmlns:p14="http://schemas.microsoft.com/office/powerpoint/2010/main" val="18878727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2F5594-8E92-41BC-8867-CBBC14BD0055}"/>
              </a:ext>
            </a:extLst>
          </p:cNvPr>
          <p:cNvSpPr>
            <a:spLocks noGrp="1"/>
          </p:cNvSpPr>
          <p:nvPr>
            <p:ph type="dt" sz="half" idx="10"/>
          </p:nvPr>
        </p:nvSpPr>
        <p:spPr/>
        <p:txBody>
          <a:bodyPr/>
          <a:lstStyle/>
          <a:p>
            <a:fld id="{B00240A7-CF2A-416C-8D17-0C2448A71565}" type="datetime1">
              <a:rPr lang="fi-FI" smtClean="0"/>
              <a:t>28.10.2024</a:t>
            </a:fld>
            <a:endParaRPr lang="fi-FI"/>
          </a:p>
        </p:txBody>
      </p:sp>
      <p:sp>
        <p:nvSpPr>
          <p:cNvPr id="3" name="Alatunnisteen paikkamerkki 2">
            <a:extLst>
              <a:ext uri="{FF2B5EF4-FFF2-40B4-BE49-F238E27FC236}">
                <a16:creationId xmlns:a16="http://schemas.microsoft.com/office/drawing/2014/main" id="{B9B835E5-8A7B-412C-8B37-523754DC5635}"/>
              </a:ext>
            </a:extLst>
          </p:cNvPr>
          <p:cNvSpPr>
            <a:spLocks noGrp="1"/>
          </p:cNvSpPr>
          <p:nvPr>
            <p:ph type="ftr" sz="quarter" idx="11"/>
          </p:nvPr>
        </p:nvSpPr>
        <p:spPr/>
        <p:txBody>
          <a:bodyPr/>
          <a:lstStyle/>
          <a:p>
            <a:r>
              <a:rPr lang="fi-FI"/>
              <a:t>OKK-hallitus / JPT</a:t>
            </a:r>
          </a:p>
        </p:txBody>
      </p:sp>
      <p:sp>
        <p:nvSpPr>
          <p:cNvPr id="4" name="Dian numeron paikkamerkki 3">
            <a:extLst>
              <a:ext uri="{FF2B5EF4-FFF2-40B4-BE49-F238E27FC236}">
                <a16:creationId xmlns:a16="http://schemas.microsoft.com/office/drawing/2014/main" id="{7AE894E2-455F-417B-AE61-AFE4517F1769}"/>
              </a:ext>
            </a:extLst>
          </p:cNvPr>
          <p:cNvSpPr>
            <a:spLocks noGrp="1"/>
          </p:cNvSpPr>
          <p:nvPr>
            <p:ph type="sldNum" sz="quarter" idx="12"/>
          </p:nvPr>
        </p:nvSpPr>
        <p:spPr/>
        <p:txBody>
          <a:bodyPr/>
          <a:lstStyle/>
          <a:p>
            <a:fld id="{960804D1-D1DA-404B-A345-162A4B99A0F1}" type="slidenum">
              <a:rPr lang="fi-FI" smtClean="0"/>
              <a:t>‹#›</a:t>
            </a:fld>
            <a:endParaRPr lang="fi-FI"/>
          </a:p>
        </p:txBody>
      </p:sp>
    </p:spTree>
    <p:extLst>
      <p:ext uri="{BB962C8B-B14F-4D97-AF65-F5344CB8AC3E}">
        <p14:creationId xmlns:p14="http://schemas.microsoft.com/office/powerpoint/2010/main" val="3628140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Otsikkodia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7E3618-2530-4EE0-B6C3-C11F412FE85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1E253EB-4EB0-4935-A939-99BF0B7A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73FFCD-7566-4AC7-91A9-7D34999A0DD9}"/>
              </a:ext>
            </a:extLst>
          </p:cNvPr>
          <p:cNvSpPr>
            <a:spLocks noGrp="1"/>
          </p:cNvSpPr>
          <p:nvPr>
            <p:ph type="dt" sz="half" idx="10"/>
          </p:nvPr>
        </p:nvSpPr>
        <p:spPr/>
        <p:txBody>
          <a:bodyPr/>
          <a:lstStyle/>
          <a:p>
            <a:fld id="{64DE01F0-230F-4494-9F6F-C2A09E9653F6}" type="datetime1">
              <a:rPr lang="fi-FI" smtClean="0"/>
              <a:t>28.10.2024</a:t>
            </a:fld>
            <a:endParaRPr lang="fi-FI" dirty="0"/>
          </a:p>
        </p:txBody>
      </p:sp>
      <p:sp>
        <p:nvSpPr>
          <p:cNvPr id="5" name="Alatunnisteen paikkamerkki 4">
            <a:extLst>
              <a:ext uri="{FF2B5EF4-FFF2-40B4-BE49-F238E27FC236}">
                <a16:creationId xmlns:a16="http://schemas.microsoft.com/office/drawing/2014/main" id="{5BC3D4B1-CDC4-47B7-8A96-D3F50DB7D6E9}"/>
              </a:ext>
            </a:extLst>
          </p:cNvPr>
          <p:cNvSpPr>
            <a:spLocks noGrp="1"/>
          </p:cNvSpPr>
          <p:nvPr>
            <p:ph type="ftr" sz="quarter" idx="11"/>
          </p:nvPr>
        </p:nvSpPr>
        <p:spPr/>
        <p:txBody>
          <a:bodyPr/>
          <a:lstStyle/>
          <a:p>
            <a:r>
              <a:rPr lang="fi-FI"/>
              <a:t>OKK-hallitus /JPT</a:t>
            </a:r>
          </a:p>
        </p:txBody>
      </p:sp>
      <p:sp>
        <p:nvSpPr>
          <p:cNvPr id="6" name="Dian numeron paikkamerkki 5">
            <a:extLst>
              <a:ext uri="{FF2B5EF4-FFF2-40B4-BE49-F238E27FC236}">
                <a16:creationId xmlns:a16="http://schemas.microsoft.com/office/drawing/2014/main" id="{2CFB3FA6-778B-4C7B-B37A-D18E1C7ED9CD}"/>
              </a:ext>
            </a:extLst>
          </p:cNvPr>
          <p:cNvSpPr>
            <a:spLocks noGrp="1"/>
          </p:cNvSpPr>
          <p:nvPr>
            <p:ph type="sldNum" sz="quarter" idx="12"/>
          </p:nvPr>
        </p:nvSpPr>
        <p:spPr>
          <a:xfrm>
            <a:off x="8610600" y="6356350"/>
            <a:ext cx="3452812" cy="365125"/>
          </a:xfrm>
        </p:spPr>
        <p:txBody>
          <a:bodyPr/>
          <a:lstStyle/>
          <a:p>
            <a:fld id="{960804D1-D1DA-404B-A345-162A4B99A0F1}" type="slidenum">
              <a:rPr lang="fi-FI" smtClean="0"/>
              <a:t>‹#›</a:t>
            </a:fld>
            <a:endParaRPr lang="fi-FI"/>
          </a:p>
        </p:txBody>
      </p:sp>
      <p:pic>
        <p:nvPicPr>
          <p:cNvPr id="7" name="Kuva 6">
            <a:extLst>
              <a:ext uri="{FF2B5EF4-FFF2-40B4-BE49-F238E27FC236}">
                <a16:creationId xmlns:a16="http://schemas.microsoft.com/office/drawing/2014/main" id="{8EBF66D2-1CFA-450D-A129-5488E7C6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7487" y="5095762"/>
            <a:ext cx="1685925" cy="1625713"/>
          </a:xfrm>
          <a:prstGeom prst="rect">
            <a:avLst/>
          </a:prstGeom>
        </p:spPr>
      </p:pic>
      <p:pic>
        <p:nvPicPr>
          <p:cNvPr id="9" name="Kuva 8">
            <a:extLst>
              <a:ext uri="{FF2B5EF4-FFF2-40B4-BE49-F238E27FC236}">
                <a16:creationId xmlns:a16="http://schemas.microsoft.com/office/drawing/2014/main" id="{B1B8BF41-220B-4CE0-B02C-E768D6696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692" y="6005585"/>
            <a:ext cx="2680615" cy="269802"/>
          </a:xfrm>
          <a:prstGeom prst="rect">
            <a:avLst/>
          </a:prstGeom>
        </p:spPr>
      </p:pic>
    </p:spTree>
    <p:extLst>
      <p:ext uri="{BB962C8B-B14F-4D97-AF65-F5344CB8AC3E}">
        <p14:creationId xmlns:p14="http://schemas.microsoft.com/office/powerpoint/2010/main" val="109230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2.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3670163481"/>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196" r:id="rId15"/>
    <p:sldLayoutId id="2147484197" r:id="rId16"/>
    <p:sldLayoutId id="214748550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6F96E-EBF1-4200-A641-5D62C5342635}"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3278257429"/>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 id="2147485420" r:id="rId12"/>
    <p:sldLayoutId id="214748542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OKK-hallitus /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4052544116"/>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 id="2147485434" r:id="rId12"/>
    <p:sldLayoutId id="2147485435" r:id="rId13"/>
    <p:sldLayoutId id="2147485436" r:id="rId14"/>
    <p:sldLayoutId id="214748543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CC4C3-10A5-4BBB-A400-231887CE05C0}"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OKK-hallitus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2963311187"/>
      </p:ext>
    </p:extLst>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2" r:id="rId12"/>
    <p:sldLayoutId id="2147485503" r:id="rId13"/>
    <p:sldLayoutId id="2147485504" r:id="rId14"/>
    <p:sldLayoutId id="2147485505"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2551"/>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838200" y="996278"/>
            <a:ext cx="10515600" cy="825076"/>
          </a:xfrm>
          <a:prstGeom prst="rect">
            <a:avLst/>
          </a:prstGeom>
        </p:spPr>
        <p:txBody>
          <a:bodyPr vert="horz" lIns="91440" tIns="45720" rIns="91440" bIns="45720" rtlCol="0" anchor="ctr">
            <a:normAutofit/>
          </a:bodyPr>
          <a:lstStyle/>
          <a:p>
            <a:r>
              <a:rPr lang="fi-FI" dirty="0"/>
              <a:t>Muokkaa perustyylejä naps.</a:t>
            </a:r>
            <a:endParaRPr lang="en-US" dirty="0"/>
          </a:p>
        </p:txBody>
      </p:sp>
      <p:sp>
        <p:nvSpPr>
          <p:cNvPr id="14" name="Text Placeholder 2"/>
          <p:cNvSpPr>
            <a:spLocks noGrp="1"/>
          </p:cNvSpPr>
          <p:nvPr>
            <p:ph type="body" idx="1"/>
          </p:nvPr>
        </p:nvSpPr>
        <p:spPr>
          <a:xfrm>
            <a:off x="838200" y="2000740"/>
            <a:ext cx="10515600" cy="3980635"/>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5"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33" b="0" i="0">
                <a:solidFill>
                  <a:schemeClr val="accent1"/>
                </a:solidFill>
                <a:latin typeface="Arial" charset="0"/>
                <a:ea typeface="Arial" charset="0"/>
                <a:cs typeface="Arial" charset="0"/>
              </a:defRPr>
            </a:lvl1pPr>
          </a:lstStyle>
          <a:p>
            <a:r>
              <a:rPr lang="fi-FI"/>
              <a:t>Lokakuu 2024</a:t>
            </a:r>
          </a:p>
        </p:txBody>
      </p:sp>
      <p:sp>
        <p:nvSpPr>
          <p:cNvPr id="16"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33" b="0" i="0">
                <a:solidFill>
                  <a:schemeClr val="accent1"/>
                </a:solidFill>
                <a:latin typeface="Arial" charset="0"/>
                <a:ea typeface="Arial" charset="0"/>
                <a:cs typeface="Arial" charset="0"/>
              </a:defRPr>
            </a:lvl1pPr>
          </a:lstStyle>
          <a:p>
            <a:r>
              <a:rPr lang="fi-FI"/>
              <a:t>LUOTTAMUKSELLINEN</a:t>
            </a:r>
          </a:p>
        </p:txBody>
      </p:sp>
      <p:sp>
        <p:nvSpPr>
          <p:cNvPr id="17"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33">
                <a:solidFill>
                  <a:schemeClr val="accent1"/>
                </a:solidFill>
                <a:latin typeface="Arial" charset="0"/>
                <a:ea typeface="Arial" charset="0"/>
                <a:cs typeface="Arial" charset="0"/>
              </a:defRPr>
            </a:lvl1pPr>
          </a:lstStyle>
          <a:p>
            <a:fld id="{7BF0B629-BA23-4EDD-8BAC-62F32AEDE6E9}" type="slidenum">
              <a:rPr lang="fi-FI" smtClean="0"/>
              <a:t>‹#›</a:t>
            </a:fld>
            <a:endParaRPr lang="fi-FI"/>
          </a:p>
        </p:txBody>
      </p:sp>
    </p:spTree>
    <p:extLst>
      <p:ext uri="{BB962C8B-B14F-4D97-AF65-F5344CB8AC3E}">
        <p14:creationId xmlns:p14="http://schemas.microsoft.com/office/powerpoint/2010/main" val="4185550654"/>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 id="2147485531" r:id="rId12"/>
  </p:sldLayoutIdLst>
  <p:hf sldNum="0" hdr="0" ftr="0"/>
  <p:txStyles>
    <p:titleStyle>
      <a:lvl1pPr algn="l" defTabSz="914377" rtl="0" eaLnBrk="1" latinLnBrk="0" hangingPunct="1">
        <a:lnSpc>
          <a:spcPct val="90000"/>
        </a:lnSpc>
        <a:spcBef>
          <a:spcPct val="0"/>
        </a:spcBef>
        <a:buNone/>
        <a:defRPr sz="3200" b="1" i="0" kern="1200">
          <a:solidFill>
            <a:schemeClr val="accent1"/>
          </a:solidFill>
          <a:latin typeface="Arial" charset="0"/>
          <a:ea typeface="Arial" charset="0"/>
          <a:cs typeface="Arial" charset="0"/>
        </a:defRPr>
      </a:lvl1pPr>
    </p:titleStyle>
    <p:bodyStyle>
      <a:lvl1pPr marL="228594" indent="-228594" algn="l" defTabSz="914377" rtl="0" eaLnBrk="1" latinLnBrk="0" hangingPunct="1">
        <a:lnSpc>
          <a:spcPts val="2800"/>
        </a:lnSpc>
        <a:spcBef>
          <a:spcPts val="1000"/>
        </a:spcBef>
        <a:buFont typeface="Arial" panose="020B0604020202020204" pitchFamily="34" charset="0"/>
        <a:buChar char="•"/>
        <a:defRPr sz="2133" b="0" i="0" kern="1200">
          <a:solidFill>
            <a:schemeClr val="tx1"/>
          </a:solidFill>
          <a:latin typeface="Arial" charset="0"/>
          <a:ea typeface="Arial" charset="0"/>
          <a:cs typeface="Arial" charset="0"/>
        </a:defRPr>
      </a:lvl1pPr>
      <a:lvl2pPr marL="685783" indent="-228594" algn="l" defTabSz="914377" rtl="0" eaLnBrk="1" latinLnBrk="0" hangingPunct="1">
        <a:lnSpc>
          <a:spcPts val="2800"/>
        </a:lnSpc>
        <a:spcBef>
          <a:spcPts val="500"/>
        </a:spcBef>
        <a:buFont typeface="Arial" panose="020B0604020202020204" pitchFamily="34" charset="0"/>
        <a:buChar char="•"/>
        <a:defRPr sz="2133" b="0" i="0" kern="1200">
          <a:solidFill>
            <a:schemeClr val="tx1"/>
          </a:solidFill>
          <a:latin typeface="Arial" charset="0"/>
          <a:ea typeface="Arial" charset="0"/>
          <a:cs typeface="Arial" charset="0"/>
        </a:defRPr>
      </a:lvl2pPr>
      <a:lvl3pPr marL="1142971" indent="-228594" algn="l" defTabSz="914377" rtl="0" eaLnBrk="1" latinLnBrk="0" hangingPunct="1">
        <a:lnSpc>
          <a:spcPts val="2800"/>
        </a:lnSpc>
        <a:spcBef>
          <a:spcPts val="500"/>
        </a:spcBef>
        <a:buFont typeface="Arial" panose="020B0604020202020204" pitchFamily="34" charset="0"/>
        <a:buChar char="•"/>
        <a:defRPr sz="1867" b="0" i="0" kern="1200">
          <a:solidFill>
            <a:schemeClr val="tx1"/>
          </a:solidFill>
          <a:latin typeface="Arial" charset="0"/>
          <a:ea typeface="Arial" charset="0"/>
          <a:cs typeface="Arial" charset="0"/>
        </a:defRPr>
      </a:lvl3pPr>
      <a:lvl4pPr marL="1600160" indent="-228594" algn="l" defTabSz="914377" rtl="0" eaLnBrk="1" latinLnBrk="0" hangingPunct="1">
        <a:lnSpc>
          <a:spcPts val="28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349" indent="-228594" algn="l" defTabSz="914377" rtl="0" eaLnBrk="1" latinLnBrk="0" hangingPunct="1">
        <a:lnSpc>
          <a:spcPts val="28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Budjetointiperusteet 2021 /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2474880702"/>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3A9A917-2756-4B1C-B5A2-6E76E0EBF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0E947D9-D7F5-4E2E-BC0F-C46013278660}"/>
              </a:ext>
            </a:extLst>
          </p:cNvPr>
          <p:cNvSpPr>
            <a:spLocks noGrp="1"/>
          </p:cNvSpPr>
          <p:nvPr>
            <p:ph type="body" idx="1"/>
          </p:nvPr>
        </p:nvSpPr>
        <p:spPr>
          <a:xfrm>
            <a:off x="838200" y="1825625"/>
            <a:ext cx="10515600" cy="398621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5D6F238-1512-49AC-800B-A41D62D8E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2A5D2-D68A-4A66-AE72-43EBAABD802B}" type="datetimeFigureOut">
              <a:rPr lang="fi-FI" smtClean="0"/>
              <a:t>28.10.2024</a:t>
            </a:fld>
            <a:endParaRPr lang="fi-FI"/>
          </a:p>
        </p:txBody>
      </p:sp>
      <p:sp>
        <p:nvSpPr>
          <p:cNvPr id="6" name="Dian numeron paikkamerkki 5">
            <a:extLst>
              <a:ext uri="{FF2B5EF4-FFF2-40B4-BE49-F238E27FC236}">
                <a16:creationId xmlns:a16="http://schemas.microsoft.com/office/drawing/2014/main" id="{433B8269-62FA-4826-90E8-DA20573F0CD4}"/>
              </a:ext>
            </a:extLst>
          </p:cNvPr>
          <p:cNvSpPr>
            <a:spLocks noGrp="1"/>
          </p:cNvSpPr>
          <p:nvPr>
            <p:ph type="sldNum" sz="quarter" idx="4"/>
          </p:nvPr>
        </p:nvSpPr>
        <p:spPr>
          <a:xfrm>
            <a:off x="8610600" y="6356350"/>
            <a:ext cx="16478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CD21E-2718-48C9-A31C-AA8C583EB0FF}" type="slidenum">
              <a:rPr lang="fi-FI" smtClean="0"/>
              <a:t>‹#›</a:t>
            </a:fld>
            <a:endParaRPr lang="fi-FI" dirty="0"/>
          </a:p>
        </p:txBody>
      </p:sp>
    </p:spTree>
    <p:extLst>
      <p:ext uri="{BB962C8B-B14F-4D97-AF65-F5344CB8AC3E}">
        <p14:creationId xmlns:p14="http://schemas.microsoft.com/office/powerpoint/2010/main" val="4151013345"/>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542" r:id="rId15"/>
    <p:sldLayoutId id="2147484543" r:id="rId16"/>
    <p:sldLayoutId id="2147484544" r:id="rId17"/>
    <p:sldLayoutId id="2147484545" r:id="rId18"/>
    <p:sldLayoutId id="2147484546" r:id="rId19"/>
    <p:sldLayoutId id="2147484547" r:id="rId20"/>
    <p:sldLayoutId id="2147484548" r:id="rId21"/>
    <p:sldLayoutId id="2147484549" r:id="rId22"/>
    <p:sldLayoutId id="2147484550" r:id="rId23"/>
    <p:sldLayoutId id="2147484551" r:id="rId24"/>
    <p:sldLayoutId id="2147484552" r:id="rId25"/>
    <p:sldLayoutId id="2147484553" r:id="rId26"/>
    <p:sldLayoutId id="2147484554" r:id="rId27"/>
    <p:sldLayoutId id="214748455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690297907"/>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 id="214748494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OKK-hallitus /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2107962283"/>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 id="2147484959" r:id="rId12"/>
    <p:sldLayoutId id="2147484960"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OKK-hallitus /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1366525907"/>
      </p:ext>
    </p:extLst>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 id="2147485221" r:id="rId12"/>
    <p:sldLayoutId id="214748522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B1C28-BC0F-4F5A-8899-A61229EA9FE1}"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OKK-hallitus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476018980"/>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 id="214748526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3A583-E7D3-43AC-9400-3D36AB221876}"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Kainuun Talousseminaari / JPT</a:t>
            </a:r>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1168854903"/>
      </p:ext>
    </p:extLst>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 id="2147485291" r:id="rId12"/>
    <p:sldLayoutId id="214748529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95D96BA-098E-411B-A6B8-A4391236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F762C610-5792-46F9-B22B-1887F16B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2445B-485D-4A4A-9AA9-76BF4944D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6F96E-EBF1-4200-A641-5D62C5342635}" type="datetime1">
              <a:rPr lang="fi-FI" smtClean="0"/>
              <a:t>28.10.2024</a:t>
            </a:fld>
            <a:endParaRPr lang="fi-FI"/>
          </a:p>
        </p:txBody>
      </p:sp>
      <p:sp>
        <p:nvSpPr>
          <p:cNvPr id="5" name="Alatunnisteen paikkamerkki 4">
            <a:extLst>
              <a:ext uri="{FF2B5EF4-FFF2-40B4-BE49-F238E27FC236}">
                <a16:creationId xmlns:a16="http://schemas.microsoft.com/office/drawing/2014/main" id="{6DFCF603-EE67-412B-BFF8-8F3A9437D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9FEC9C8-A594-43E9-AB8F-27C8913C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804D1-D1DA-404B-A345-162A4B99A0F1}" type="slidenum">
              <a:rPr lang="fi-FI" smtClean="0"/>
              <a:t>‹#›</a:t>
            </a:fld>
            <a:endParaRPr lang="fi-FI"/>
          </a:p>
        </p:txBody>
      </p:sp>
    </p:spTree>
    <p:extLst>
      <p:ext uri="{BB962C8B-B14F-4D97-AF65-F5344CB8AC3E}">
        <p14:creationId xmlns:p14="http://schemas.microsoft.com/office/powerpoint/2010/main" val="566785394"/>
      </p:ext>
    </p:extLst>
  </p:cSld>
  <p:clrMap bg1="lt1" tx1="dk1" bg2="lt2" tx2="dk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45" r:id="rId7"/>
    <p:sldLayoutId id="2147485346" r:id="rId8"/>
    <p:sldLayoutId id="2147485347" r:id="rId9"/>
    <p:sldLayoutId id="2147485348" r:id="rId10"/>
    <p:sldLayoutId id="2147485349" r:id="rId11"/>
    <p:sldLayoutId id="2147485350" r:id="rId12"/>
    <p:sldLayoutId id="214748535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6.svg"/><Relationship Id="rId7" Type="http://schemas.openxmlformats.org/officeDocument/2006/relationships/image" Target="../media/image162.svg"/><Relationship Id="rId2" Type="http://schemas.openxmlformats.org/officeDocument/2006/relationships/image" Target="../media/image155.png"/><Relationship Id="rId1" Type="http://schemas.openxmlformats.org/officeDocument/2006/relationships/slideLayout" Target="../slideLayouts/slideLayout76.xml"/><Relationship Id="rId6" Type="http://schemas.openxmlformats.org/officeDocument/2006/relationships/image" Target="../media/image161.png"/><Relationship Id="rId5" Type="http://schemas.openxmlformats.org/officeDocument/2006/relationships/image" Target="../media/image158.svg"/><Relationship Id="rId4" Type="http://schemas.openxmlformats.org/officeDocument/2006/relationships/image" Target="../media/image157.png"/></Relationships>
</file>

<file path=ppt/slides/_rels/slide11.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95.xml"/><Relationship Id="rId5" Type="http://schemas.openxmlformats.org/officeDocument/2006/relationships/image" Target="../media/image186.svg"/><Relationship Id="rId4" Type="http://schemas.openxmlformats.org/officeDocument/2006/relationships/image" Target="../media/image1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kaleva.fi/oulu-hyvaksyi-sopimuksen-joka-tuo-kaupunkiin-valta/11366003#kommenti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kaleva.fi/aihe/oulun-seutu/3666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9.jpeg"/><Relationship Id="rId3" Type="http://schemas.openxmlformats.org/officeDocument/2006/relationships/image" Target="../media/image154.jpeg"/><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8.svg"/><Relationship Id="rId2" Type="http://schemas.openxmlformats.org/officeDocument/2006/relationships/notesSlide" Target="../notesSlides/notesSlide2.xml"/><Relationship Id="rId16" Type="http://schemas.openxmlformats.org/officeDocument/2006/relationships/image" Target="../media/image167.png"/><Relationship Id="rId1" Type="http://schemas.openxmlformats.org/officeDocument/2006/relationships/slideLayout" Target="../slideLayouts/slideLayout111.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sv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11.xml"/><Relationship Id="rId5" Type="http://schemas.openxmlformats.org/officeDocument/2006/relationships/image" Target="../media/image173.png"/><Relationship Id="rId4" Type="http://schemas.openxmlformats.org/officeDocument/2006/relationships/image" Target="../media/image172.png"/></Relationships>
</file>

<file path=ppt/slides/_rels/slide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11.xml"/><Relationship Id="rId5" Type="http://schemas.openxmlformats.org/officeDocument/2006/relationships/image" Target="../media/image177.png"/><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76.xml"/><Relationship Id="rId5" Type="http://schemas.openxmlformats.org/officeDocument/2006/relationships/image" Target="../media/image162.svg"/><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76.xml"/><Relationship Id="rId5" Type="http://schemas.openxmlformats.org/officeDocument/2006/relationships/image" Target="../media/image162.sv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5.xml"/><Relationship Id="rId5" Type="http://schemas.openxmlformats.org/officeDocument/2006/relationships/image" Target="../media/image181.png"/><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br>
              <a:rPr lang="fi-FI" sz="3200" b="0" dirty="0">
                <a:solidFill>
                  <a:srgbClr val="053266"/>
                </a:solidFill>
                <a:latin typeface="Myriad Pro"/>
              </a:rPr>
            </a:br>
            <a:r>
              <a:rPr lang="fi-FI" sz="3200" b="0" dirty="0">
                <a:solidFill>
                  <a:srgbClr val="053266"/>
                </a:solidFill>
                <a:latin typeface="Myriad Pro"/>
              </a:rPr>
              <a:t>Vihreän siirtymän hankkeet ja elinkeinoelämän näkymät</a:t>
            </a:r>
            <a:br>
              <a:rPr lang="fi-FI" sz="3200" b="0" dirty="0">
                <a:solidFill>
                  <a:srgbClr val="053266"/>
                </a:solidFill>
                <a:latin typeface="Myriad Pro"/>
              </a:rPr>
            </a:br>
            <a:br>
              <a:rPr lang="fi-FI" sz="3200" b="0" dirty="0">
                <a:solidFill>
                  <a:srgbClr val="053266"/>
                </a:solidFill>
                <a:latin typeface="Myriad Pro"/>
              </a:rPr>
            </a:br>
            <a:r>
              <a:rPr lang="fi-FI" sz="3200" b="0" dirty="0">
                <a:solidFill>
                  <a:srgbClr val="053266"/>
                </a:solidFill>
                <a:latin typeface="Myriad Pro"/>
              </a:rPr>
              <a:t>Pohjoisen teollisuuden investoinnit ja väylät</a:t>
            </a:r>
            <a:br>
              <a:rPr lang="fi-FI" sz="2400" b="0" dirty="0">
                <a:solidFill>
                  <a:srgbClr val="053266"/>
                </a:solidFill>
                <a:latin typeface="Myriad Pro"/>
              </a:rPr>
            </a:br>
            <a:br>
              <a:rPr lang="fi-FI" sz="2400" b="0" dirty="0">
                <a:solidFill>
                  <a:srgbClr val="053266"/>
                </a:solidFill>
                <a:latin typeface="Myriad Pro"/>
              </a:rPr>
            </a:br>
            <a:endParaRPr lang="fi-FI" sz="2400" b="0" dirty="0">
              <a:solidFill>
                <a:srgbClr val="053266"/>
              </a:solidFill>
              <a:latin typeface="Myriad Pro"/>
            </a:endParaRPr>
          </a:p>
        </p:txBody>
      </p:sp>
      <p:sp>
        <p:nvSpPr>
          <p:cNvPr id="5" name="Tekstin paikkamerkki 4">
            <a:extLst>
              <a:ext uri="{FF2B5EF4-FFF2-40B4-BE49-F238E27FC236}">
                <a16:creationId xmlns:a16="http://schemas.microsoft.com/office/drawing/2014/main" id="{2AC435EE-1394-4799-A476-50E12A4749F4}"/>
              </a:ext>
            </a:extLst>
          </p:cNvPr>
          <p:cNvSpPr>
            <a:spLocks noGrp="1"/>
          </p:cNvSpPr>
          <p:nvPr>
            <p:ph type="body" idx="1"/>
          </p:nvPr>
        </p:nvSpPr>
        <p:spPr/>
        <p:txBody>
          <a:bodyPr>
            <a:normAutofit/>
          </a:bodyPr>
          <a:lstStyle/>
          <a:p>
            <a:br>
              <a:rPr lang="fi-FI" b="0" dirty="0">
                <a:solidFill>
                  <a:srgbClr val="053266"/>
                </a:solidFill>
                <a:latin typeface="Myriad Pro"/>
              </a:rPr>
            </a:br>
            <a:endParaRPr lang="fi-FI" b="0" dirty="0">
              <a:solidFill>
                <a:srgbClr val="053266"/>
              </a:solidFill>
              <a:latin typeface="Myriad Pro"/>
            </a:endParaRPr>
          </a:p>
          <a:p>
            <a:r>
              <a:rPr lang="fi-FI" sz="1800" dirty="0">
                <a:solidFill>
                  <a:srgbClr val="053266"/>
                </a:solidFill>
                <a:latin typeface="Myriad Pro"/>
              </a:rPr>
              <a:t>Varatoimitusjohtaja Esa Pellikainen</a:t>
            </a:r>
            <a:br>
              <a:rPr lang="fi-FI" sz="1800" b="0" dirty="0">
                <a:solidFill>
                  <a:srgbClr val="053266"/>
                </a:solidFill>
                <a:latin typeface="Myriad Pro"/>
              </a:rPr>
            </a:br>
            <a:r>
              <a:rPr lang="fi-FI" sz="1800" b="0" dirty="0">
                <a:solidFill>
                  <a:srgbClr val="053266"/>
                </a:solidFill>
                <a:latin typeface="Myriad Pro"/>
              </a:rPr>
              <a:t>Oulun kauppakamari</a:t>
            </a:r>
            <a:endParaRPr lang="fi-FI" sz="1800" dirty="0"/>
          </a:p>
        </p:txBody>
      </p:sp>
    </p:spTree>
    <p:extLst>
      <p:ext uri="{BB962C8B-B14F-4D97-AF65-F5344CB8AC3E}">
        <p14:creationId xmlns:p14="http://schemas.microsoft.com/office/powerpoint/2010/main" val="231957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ctr">
              <a:lnSpc>
                <a:spcPct val="100000"/>
              </a:lnSpc>
            </a:pPr>
            <a:r>
              <a:rPr lang="fi-FI" sz="3200" b="1"/>
              <a:t>Saavutettavuuden parantaminen</a:t>
            </a:r>
          </a:p>
        </p:txBody>
      </p:sp>
      <p:sp>
        <p:nvSpPr>
          <p:cNvPr id="8" name="Sisällön paikkamerkki 7"/>
          <p:cNvSpPr>
            <a:spLocks noGrp="1"/>
          </p:cNvSpPr>
          <p:nvPr>
            <p:ph sz="half" idx="1"/>
          </p:nvPr>
        </p:nvSpPr>
        <p:spPr/>
        <p:txBody>
          <a:bodyPr vert="horz" lIns="91440" tIns="45720" rIns="91440" bIns="45720" rtlCol="0" anchor="t">
            <a:noAutofit/>
          </a:bodyPr>
          <a:lstStyle/>
          <a:p>
            <a:pPr marL="0" indent="0">
              <a:lnSpc>
                <a:spcPct val="100000"/>
              </a:lnSpc>
              <a:spcBef>
                <a:spcPts val="300"/>
              </a:spcBef>
              <a:buNone/>
            </a:pPr>
            <a:r>
              <a:rPr lang="fi-FI" sz="2000" b="1" u="sng" dirty="0"/>
              <a:t>Tavoitteet</a:t>
            </a:r>
          </a:p>
          <a:p>
            <a:pPr marL="342900" indent="-342900">
              <a:lnSpc>
                <a:spcPct val="100000"/>
              </a:lnSpc>
              <a:spcBef>
                <a:spcPts val="300"/>
              </a:spcBef>
            </a:pPr>
            <a:r>
              <a:rPr lang="en-US" sz="2000" b="1" dirty="0" err="1">
                <a:solidFill>
                  <a:srgbClr val="002663"/>
                </a:solidFill>
                <a:latin typeface="Century Gothic"/>
              </a:rPr>
              <a:t>Kaikissa</a:t>
            </a:r>
            <a:r>
              <a:rPr lang="en-US" sz="2000" b="1" dirty="0">
                <a:solidFill>
                  <a:srgbClr val="002663"/>
                </a:solidFill>
                <a:latin typeface="Century Gothic"/>
              </a:rPr>
              <a:t> </a:t>
            </a:r>
            <a:r>
              <a:rPr lang="en-US" sz="2000" b="1" dirty="0" err="1">
                <a:solidFill>
                  <a:srgbClr val="002663"/>
                </a:solidFill>
                <a:latin typeface="Century Gothic"/>
              </a:rPr>
              <a:t>olosuhteissa</a:t>
            </a:r>
            <a:r>
              <a:rPr lang="en-US" sz="2000" b="1" dirty="0">
                <a:solidFill>
                  <a:srgbClr val="002663"/>
                </a:solidFill>
                <a:latin typeface="Century Gothic"/>
              </a:rPr>
              <a:t> </a:t>
            </a:r>
            <a:r>
              <a:rPr lang="en-US" sz="2000" b="1" dirty="0" err="1">
                <a:solidFill>
                  <a:srgbClr val="002663"/>
                </a:solidFill>
                <a:latin typeface="Century Gothic"/>
              </a:rPr>
              <a:t>toimivat</a:t>
            </a:r>
            <a:r>
              <a:rPr lang="en-US" sz="2000" b="1" dirty="0">
                <a:solidFill>
                  <a:srgbClr val="002663"/>
                </a:solidFill>
                <a:latin typeface="Century Gothic"/>
              </a:rPr>
              <a:t> </a:t>
            </a:r>
            <a:r>
              <a:rPr lang="en-US" sz="2000" b="1" dirty="0" err="1">
                <a:solidFill>
                  <a:srgbClr val="002663"/>
                </a:solidFill>
                <a:latin typeface="Century Gothic"/>
              </a:rPr>
              <a:t>logistiikkavirrat</a:t>
            </a:r>
            <a:r>
              <a:rPr lang="en-US" sz="2000" b="1" dirty="0">
                <a:solidFill>
                  <a:srgbClr val="002663"/>
                </a:solidFill>
                <a:latin typeface="Century Gothic"/>
              </a:rPr>
              <a:t> </a:t>
            </a:r>
            <a:r>
              <a:rPr lang="en-US" sz="2000" b="1" dirty="0" err="1">
                <a:solidFill>
                  <a:srgbClr val="002663"/>
                </a:solidFill>
                <a:latin typeface="Century Gothic"/>
              </a:rPr>
              <a:t>Perämerenkaaren</a:t>
            </a:r>
            <a:r>
              <a:rPr lang="en-US" sz="2000" b="1" dirty="0">
                <a:solidFill>
                  <a:srgbClr val="002663"/>
                </a:solidFill>
                <a:latin typeface="Century Gothic"/>
              </a:rPr>
              <a:t> </a:t>
            </a:r>
            <a:r>
              <a:rPr lang="en-US" sz="2000" b="1" dirty="0" err="1">
                <a:solidFill>
                  <a:srgbClr val="002663"/>
                </a:solidFill>
                <a:latin typeface="Century Gothic"/>
              </a:rPr>
              <a:t>ympäri</a:t>
            </a:r>
            <a:r>
              <a:rPr lang="en-US" sz="2000" b="1" dirty="0">
                <a:solidFill>
                  <a:srgbClr val="002663"/>
                </a:solidFill>
                <a:latin typeface="Century Gothic"/>
              </a:rPr>
              <a:t>,</a:t>
            </a:r>
            <a:r>
              <a:rPr lang="en-US" sz="2000" dirty="0">
                <a:solidFill>
                  <a:srgbClr val="002663"/>
                </a:solidFill>
                <a:latin typeface="Century Gothic"/>
              </a:rPr>
              <a:t> </a:t>
            </a:r>
            <a:r>
              <a:rPr lang="en-US" sz="2000" dirty="0" err="1">
                <a:solidFill>
                  <a:srgbClr val="002663"/>
                </a:solidFill>
                <a:latin typeface="Century Gothic"/>
              </a:rPr>
              <a:t>yhtey</a:t>
            </a:r>
            <a:r>
              <a:rPr lang="en-US" sz="2000" dirty="0" err="1">
                <a:latin typeface="Century Gothic"/>
              </a:rPr>
              <a:t>det</a:t>
            </a:r>
            <a:r>
              <a:rPr lang="en-US" sz="2000" dirty="0">
                <a:latin typeface="Century Gothic"/>
              </a:rPr>
              <a:t> </a:t>
            </a:r>
            <a:r>
              <a:rPr lang="en-US" sz="2000" dirty="0" err="1">
                <a:latin typeface="Century Gothic"/>
              </a:rPr>
              <a:t>Norjan</a:t>
            </a:r>
            <a:r>
              <a:rPr lang="en-US" sz="2000" dirty="0">
                <a:latin typeface="Century Gothic"/>
              </a:rPr>
              <a:t> ja </a:t>
            </a:r>
            <a:r>
              <a:rPr lang="en-US" sz="2000" dirty="0" err="1">
                <a:latin typeface="Century Gothic"/>
              </a:rPr>
              <a:t>Ruotsin</a:t>
            </a:r>
            <a:r>
              <a:rPr lang="en-US" sz="2000" dirty="0">
                <a:latin typeface="Century Gothic"/>
              </a:rPr>
              <a:t> </a:t>
            </a:r>
            <a:r>
              <a:rPr lang="en-US" sz="2000" dirty="0" err="1">
                <a:latin typeface="Century Gothic"/>
              </a:rPr>
              <a:t>satamiin</a:t>
            </a:r>
            <a:endParaRPr lang="en-US" sz="2000" dirty="0">
              <a:solidFill>
                <a:srgbClr val="002663"/>
              </a:solidFill>
              <a:latin typeface="Century Gothic"/>
            </a:endParaRPr>
          </a:p>
          <a:p>
            <a:pPr marL="342900" indent="-342900">
              <a:lnSpc>
                <a:spcPct val="100000"/>
              </a:lnSpc>
              <a:spcBef>
                <a:spcPts val="300"/>
              </a:spcBef>
            </a:pPr>
            <a:r>
              <a:rPr lang="en-US" sz="2000" b="1" dirty="0" err="1">
                <a:solidFill>
                  <a:srgbClr val="002663"/>
                </a:solidFill>
                <a:latin typeface="Century Gothic"/>
              </a:rPr>
              <a:t>Päärata</a:t>
            </a:r>
            <a:r>
              <a:rPr lang="en-US" sz="2000" b="1" dirty="0">
                <a:solidFill>
                  <a:srgbClr val="002663"/>
                </a:solidFill>
                <a:latin typeface="Century Gothic"/>
              </a:rPr>
              <a:t> </a:t>
            </a:r>
            <a:r>
              <a:rPr lang="en-US" sz="2000" b="1" dirty="0" err="1">
                <a:solidFill>
                  <a:srgbClr val="002663"/>
                </a:solidFill>
                <a:latin typeface="Century Gothic"/>
              </a:rPr>
              <a:t>Liminka</a:t>
            </a:r>
            <a:r>
              <a:rPr lang="en-US" sz="2000" b="1" dirty="0">
                <a:solidFill>
                  <a:srgbClr val="002663"/>
                </a:solidFill>
                <a:latin typeface="Century Gothic"/>
              </a:rPr>
              <a:t>-Oulu </a:t>
            </a:r>
            <a:r>
              <a:rPr lang="en-US" sz="2000" b="1" dirty="0" err="1">
                <a:solidFill>
                  <a:srgbClr val="002663"/>
                </a:solidFill>
                <a:latin typeface="Century Gothic"/>
              </a:rPr>
              <a:t>toteutus</a:t>
            </a:r>
            <a:r>
              <a:rPr lang="en-US" sz="2000" dirty="0">
                <a:solidFill>
                  <a:srgbClr val="002663"/>
                </a:solidFill>
                <a:latin typeface="Century Gothic"/>
              </a:rPr>
              <a:t>, </a:t>
            </a:r>
            <a:r>
              <a:rPr lang="en-US" sz="2000" dirty="0" err="1">
                <a:solidFill>
                  <a:srgbClr val="002663"/>
                </a:solidFill>
                <a:latin typeface="Century Gothic"/>
              </a:rPr>
              <a:t>Ylivieska-Liminka</a:t>
            </a:r>
            <a:r>
              <a:rPr lang="en-US" sz="2000" dirty="0">
                <a:solidFill>
                  <a:srgbClr val="002663"/>
                </a:solidFill>
                <a:latin typeface="Century Gothic"/>
              </a:rPr>
              <a:t> </a:t>
            </a:r>
            <a:r>
              <a:rPr lang="en-US" sz="2000" dirty="0" err="1">
                <a:solidFill>
                  <a:srgbClr val="002663"/>
                </a:solidFill>
                <a:latin typeface="Century Gothic"/>
              </a:rPr>
              <a:t>suunnittelu</a:t>
            </a:r>
            <a:endParaRPr lang="en-US" sz="2000" dirty="0">
              <a:solidFill>
                <a:srgbClr val="002663"/>
              </a:solidFill>
              <a:latin typeface="Century Gothic"/>
            </a:endParaRPr>
          </a:p>
          <a:p>
            <a:pPr marL="342900" indent="-342900">
              <a:lnSpc>
                <a:spcPct val="100000"/>
              </a:lnSpc>
              <a:spcBef>
                <a:spcPts val="300"/>
              </a:spcBef>
            </a:pPr>
            <a:r>
              <a:rPr lang="en-US" sz="2000" b="1" dirty="0">
                <a:solidFill>
                  <a:srgbClr val="002663"/>
                </a:solidFill>
                <a:latin typeface="Century Gothic"/>
              </a:rPr>
              <a:t>TEN-T </a:t>
            </a:r>
            <a:r>
              <a:rPr lang="en-US" sz="2000" b="1" dirty="0" err="1">
                <a:solidFill>
                  <a:srgbClr val="002663"/>
                </a:solidFill>
                <a:latin typeface="Century Gothic"/>
              </a:rPr>
              <a:t>palvelutason</a:t>
            </a:r>
            <a:r>
              <a:rPr lang="en-US" sz="2000" b="1" dirty="0">
                <a:solidFill>
                  <a:srgbClr val="002663"/>
                </a:solidFill>
                <a:latin typeface="Century Gothic"/>
              </a:rPr>
              <a:t> </a:t>
            </a:r>
            <a:r>
              <a:rPr lang="en-US" sz="2000" b="1" dirty="0" err="1">
                <a:solidFill>
                  <a:srgbClr val="002663"/>
                </a:solidFill>
                <a:latin typeface="Century Gothic"/>
              </a:rPr>
              <a:t>saavuttaminen</a:t>
            </a:r>
            <a:r>
              <a:rPr lang="en-US" sz="2000" dirty="0">
                <a:solidFill>
                  <a:srgbClr val="002663"/>
                </a:solidFill>
                <a:latin typeface="Century Gothic"/>
              </a:rPr>
              <a:t> (</a:t>
            </a:r>
            <a:r>
              <a:rPr lang="en-US" sz="2000" dirty="0" err="1">
                <a:solidFill>
                  <a:srgbClr val="002663"/>
                </a:solidFill>
                <a:latin typeface="Century Gothic"/>
              </a:rPr>
              <a:t>päärata</a:t>
            </a:r>
            <a:r>
              <a:rPr lang="en-US" sz="2000" dirty="0">
                <a:solidFill>
                  <a:srgbClr val="002663"/>
                </a:solidFill>
                <a:latin typeface="Century Gothic"/>
              </a:rPr>
              <a:t> ja VT4)</a:t>
            </a:r>
          </a:p>
          <a:p>
            <a:pPr marL="342900" indent="-342900">
              <a:lnSpc>
                <a:spcPct val="100000"/>
              </a:lnSpc>
              <a:spcBef>
                <a:spcPts val="300"/>
              </a:spcBef>
            </a:pPr>
            <a:r>
              <a:rPr lang="en-US" sz="2000" dirty="0" err="1">
                <a:solidFill>
                  <a:srgbClr val="002663"/>
                </a:solidFill>
                <a:latin typeface="Century Gothic"/>
              </a:rPr>
              <a:t>Tieverkon</a:t>
            </a:r>
            <a:r>
              <a:rPr lang="en-US" sz="2000" dirty="0">
                <a:solidFill>
                  <a:srgbClr val="002663"/>
                </a:solidFill>
                <a:latin typeface="Century Gothic"/>
              </a:rPr>
              <a:t> </a:t>
            </a:r>
            <a:r>
              <a:rPr lang="en-US" sz="2000" dirty="0" err="1">
                <a:solidFill>
                  <a:srgbClr val="002663"/>
                </a:solidFill>
                <a:latin typeface="Century Gothic"/>
              </a:rPr>
              <a:t>kunnossa</a:t>
            </a:r>
            <a:r>
              <a:rPr lang="en-US" sz="2000" dirty="0">
                <a:solidFill>
                  <a:srgbClr val="002663"/>
                </a:solidFill>
                <a:latin typeface="Century Gothic"/>
              </a:rPr>
              <a:t>- ja </a:t>
            </a:r>
            <a:r>
              <a:rPr lang="en-US" sz="2000" dirty="0" err="1">
                <a:solidFill>
                  <a:srgbClr val="002663"/>
                </a:solidFill>
                <a:latin typeface="Century Gothic"/>
              </a:rPr>
              <a:t>ylläpidon</a:t>
            </a:r>
            <a:r>
              <a:rPr lang="en-US" sz="2000" dirty="0">
                <a:solidFill>
                  <a:srgbClr val="002663"/>
                </a:solidFill>
                <a:latin typeface="Century Gothic"/>
              </a:rPr>
              <a:t> </a:t>
            </a:r>
            <a:r>
              <a:rPr lang="en-US" sz="2000" dirty="0" err="1">
                <a:solidFill>
                  <a:srgbClr val="002663"/>
                </a:solidFill>
                <a:latin typeface="Century Gothic"/>
              </a:rPr>
              <a:t>varmistaminen</a:t>
            </a:r>
            <a:endParaRPr lang="en-US" sz="2000" dirty="0">
              <a:solidFill>
                <a:srgbClr val="002663"/>
              </a:solidFill>
              <a:latin typeface="Century Gothic"/>
            </a:endParaRPr>
          </a:p>
          <a:p>
            <a:pPr marL="342900" indent="-342900">
              <a:lnSpc>
                <a:spcPct val="100000"/>
              </a:lnSpc>
              <a:spcBef>
                <a:spcPts val="300"/>
              </a:spcBef>
            </a:pPr>
            <a:r>
              <a:rPr lang="en-US" sz="2000" b="1" dirty="0" err="1">
                <a:solidFill>
                  <a:srgbClr val="002663"/>
                </a:solidFill>
                <a:latin typeface="Century Gothic"/>
              </a:rPr>
              <a:t>Lentoliikenteen</a:t>
            </a:r>
            <a:r>
              <a:rPr lang="en-US" sz="2000" b="1" dirty="0">
                <a:solidFill>
                  <a:srgbClr val="002663"/>
                </a:solidFill>
                <a:latin typeface="Century Gothic"/>
              </a:rPr>
              <a:t> </a:t>
            </a:r>
            <a:r>
              <a:rPr lang="en-US" sz="2000" b="1" dirty="0" err="1">
                <a:solidFill>
                  <a:srgbClr val="002663"/>
                </a:solidFill>
                <a:latin typeface="Century Gothic"/>
              </a:rPr>
              <a:t>vaihtoehtojen</a:t>
            </a:r>
            <a:r>
              <a:rPr lang="en-US" sz="2000" b="1" dirty="0">
                <a:solidFill>
                  <a:srgbClr val="002663"/>
                </a:solidFill>
                <a:latin typeface="Century Gothic"/>
              </a:rPr>
              <a:t> ja </a:t>
            </a:r>
            <a:r>
              <a:rPr lang="en-US" sz="2000" b="1" dirty="0" err="1">
                <a:solidFill>
                  <a:srgbClr val="002663"/>
                </a:solidFill>
                <a:latin typeface="Century Gothic"/>
              </a:rPr>
              <a:t>kilpailun</a:t>
            </a:r>
            <a:r>
              <a:rPr lang="en-US" sz="2000" b="1" dirty="0">
                <a:solidFill>
                  <a:srgbClr val="002663"/>
                </a:solidFill>
                <a:latin typeface="Century Gothic"/>
              </a:rPr>
              <a:t> </a:t>
            </a:r>
            <a:r>
              <a:rPr lang="en-US" sz="2000" b="1" dirty="0" err="1">
                <a:solidFill>
                  <a:srgbClr val="002663"/>
                </a:solidFill>
                <a:latin typeface="Century Gothic"/>
              </a:rPr>
              <a:t>lisääminen</a:t>
            </a:r>
            <a:endParaRPr lang="en-US" sz="2000" b="1" dirty="0">
              <a:solidFill>
                <a:srgbClr val="002663"/>
              </a:solidFill>
              <a:latin typeface="Century Gothic"/>
            </a:endParaRPr>
          </a:p>
          <a:p>
            <a:pPr marL="342900" indent="-342900">
              <a:lnSpc>
                <a:spcPct val="100000"/>
              </a:lnSpc>
              <a:spcBef>
                <a:spcPts val="300"/>
              </a:spcBef>
            </a:pPr>
            <a:endParaRPr lang="en-US" sz="2000" dirty="0">
              <a:solidFill>
                <a:srgbClr val="002663"/>
              </a:solidFill>
              <a:latin typeface="Century Gothic"/>
            </a:endParaRPr>
          </a:p>
          <a:p>
            <a:pPr marL="342900" indent="-342900">
              <a:lnSpc>
                <a:spcPct val="100000"/>
              </a:lnSpc>
              <a:spcBef>
                <a:spcPts val="300"/>
              </a:spcBef>
            </a:pPr>
            <a:endParaRPr lang="en-US" sz="2000" dirty="0">
              <a:solidFill>
                <a:srgbClr val="002663"/>
              </a:solidFill>
              <a:latin typeface="Century Gothic"/>
            </a:endParaRPr>
          </a:p>
        </p:txBody>
      </p:sp>
      <p:sp>
        <p:nvSpPr>
          <p:cNvPr id="9" name="Sisällön paikkamerkki 8"/>
          <p:cNvSpPr>
            <a:spLocks noGrp="1"/>
          </p:cNvSpPr>
          <p:nvPr>
            <p:ph sz="half" idx="2"/>
          </p:nvPr>
        </p:nvSpPr>
        <p:spPr>
          <a:xfrm>
            <a:off x="5867401" y="1825625"/>
            <a:ext cx="6231466" cy="4351338"/>
          </a:xfrm>
        </p:spPr>
        <p:txBody>
          <a:bodyPr vert="horz" lIns="91440" tIns="45720" rIns="91440" bIns="45720" rtlCol="0" anchor="t">
            <a:normAutofit fontScale="77500" lnSpcReduction="20000"/>
          </a:bodyPr>
          <a:lstStyle/>
          <a:p>
            <a:pPr marL="0" indent="0">
              <a:lnSpc>
                <a:spcPct val="120000"/>
              </a:lnSpc>
              <a:spcBef>
                <a:spcPts val="300"/>
              </a:spcBef>
              <a:buNone/>
            </a:pPr>
            <a:r>
              <a:rPr lang="fi-FI" sz="2600" b="1" u="sng" dirty="0"/>
              <a:t>Ratkaisuja</a:t>
            </a:r>
          </a:p>
          <a:p>
            <a:pPr marL="406400" indent="-285750">
              <a:lnSpc>
                <a:spcPct val="120000"/>
              </a:lnSpc>
              <a:spcBef>
                <a:spcPts val="300"/>
              </a:spcBef>
            </a:pPr>
            <a:r>
              <a:rPr lang="fi-FI" sz="1900" b="1" dirty="0">
                <a:highlight>
                  <a:srgbClr val="FFFF00"/>
                </a:highlight>
                <a:ea typeface="+mn-lt"/>
                <a:cs typeface="+mn-lt"/>
              </a:rPr>
              <a:t>Liikenne 12 -ohjelman yhdeksi päätavoitteeksi huoltovarmuus </a:t>
            </a:r>
            <a:r>
              <a:rPr lang="fi-FI" sz="1900" dirty="0">
                <a:ea typeface="+mn-lt"/>
                <a:cs typeface="+mn-lt"/>
              </a:rPr>
              <a:t>elinkeinoelämän tarpeiden,  turvallisuuden, sotilaallisen liikkuvuuden ja teollisten investointien näkökulmasta.</a:t>
            </a:r>
          </a:p>
          <a:p>
            <a:pPr marL="406400" indent="-285750">
              <a:lnSpc>
                <a:spcPct val="120000"/>
              </a:lnSpc>
              <a:spcBef>
                <a:spcPts val="300"/>
              </a:spcBef>
            </a:pPr>
            <a:r>
              <a:rPr lang="fi-FI" sz="1900" b="1" dirty="0" err="1">
                <a:ea typeface="+mn-lt"/>
                <a:cs typeface="+mn-lt"/>
              </a:rPr>
              <a:t>VÄYLÄ:n</a:t>
            </a:r>
            <a:r>
              <a:rPr lang="fi-FI" sz="1900" b="1" dirty="0">
                <a:ea typeface="+mn-lt"/>
                <a:cs typeface="+mn-lt"/>
              </a:rPr>
              <a:t> investointiohjelmaan vaikuttaminen </a:t>
            </a:r>
            <a:r>
              <a:rPr lang="fi-FI" sz="1900" dirty="0">
                <a:ea typeface="+mn-lt"/>
                <a:cs typeface="+mn-lt"/>
              </a:rPr>
              <a:t>kaikissa väylämuodoissaan.</a:t>
            </a:r>
            <a:endParaRPr lang="en-US" sz="1900" dirty="0">
              <a:ea typeface="+mn-lt"/>
              <a:cs typeface="+mn-lt"/>
            </a:endParaRPr>
          </a:p>
          <a:p>
            <a:pPr marL="406400" indent="-285750">
              <a:lnSpc>
                <a:spcPct val="120000"/>
              </a:lnSpc>
              <a:spcBef>
                <a:spcPts val="300"/>
              </a:spcBef>
            </a:pPr>
            <a:r>
              <a:rPr lang="fi-FI" sz="1900" b="1" dirty="0">
                <a:highlight>
                  <a:srgbClr val="FFFF00"/>
                </a:highlight>
                <a:ea typeface="+mn-lt"/>
                <a:cs typeface="+mn-lt"/>
              </a:rPr>
              <a:t>TEN-T-verkon etenemisen</a:t>
            </a:r>
            <a:r>
              <a:rPr lang="fi-FI" sz="1900" dirty="0">
                <a:highlight>
                  <a:srgbClr val="FFFF00"/>
                </a:highlight>
                <a:ea typeface="+mn-lt"/>
                <a:cs typeface="+mn-lt"/>
              </a:rPr>
              <a:t> </a:t>
            </a:r>
            <a:r>
              <a:rPr lang="fi-FI" sz="1900" dirty="0">
                <a:ea typeface="+mn-lt"/>
                <a:cs typeface="+mn-lt"/>
              </a:rPr>
              <a:t>varmistaminen ja Pohjois- Suomen kytkeytyminen Pohjois-Ruotsin ja -Norjan liikenneverkkoon, tavoitteena ”Itämeri riippumaton” yhteys länteen.</a:t>
            </a:r>
            <a:endParaRPr lang="fi-FI" sz="1900" dirty="0"/>
          </a:p>
          <a:p>
            <a:pPr marL="406400" indent="-285750">
              <a:lnSpc>
                <a:spcPct val="120000"/>
              </a:lnSpc>
              <a:spcBef>
                <a:spcPts val="300"/>
              </a:spcBef>
            </a:pPr>
            <a:r>
              <a:rPr lang="fi-FI" sz="1900" dirty="0">
                <a:ea typeface="+mn-lt"/>
                <a:cs typeface="+mn-lt"/>
              </a:rPr>
              <a:t>Yhteistyö alueellisessa vaikuttamisessa muiden toimijoiden kanssa </a:t>
            </a:r>
            <a:r>
              <a:rPr lang="fi-FI" sz="1900" b="1" dirty="0">
                <a:highlight>
                  <a:srgbClr val="FFFF00"/>
                </a:highlight>
                <a:ea typeface="+mn-lt"/>
                <a:cs typeface="+mn-lt"/>
              </a:rPr>
              <a:t>sujuvien lentoyhteyksien turvaamiseksi </a:t>
            </a:r>
            <a:r>
              <a:rPr lang="fi-FI" sz="1900" b="1" dirty="0">
                <a:ea typeface="+mn-lt"/>
                <a:cs typeface="+mn-lt"/>
              </a:rPr>
              <a:t>.</a:t>
            </a:r>
            <a:endParaRPr lang="en-US" sz="1900" b="1" dirty="0">
              <a:ea typeface="+mn-lt"/>
              <a:cs typeface="+mn-lt"/>
            </a:endParaRPr>
          </a:p>
          <a:p>
            <a:pPr marL="406400" indent="-285750">
              <a:lnSpc>
                <a:spcPct val="120000"/>
              </a:lnSpc>
              <a:spcBef>
                <a:spcPts val="300"/>
              </a:spcBef>
            </a:pPr>
            <a:r>
              <a:rPr lang="fi-FI" sz="1900" dirty="0">
                <a:ea typeface="+mn-lt"/>
                <a:cs typeface="+mn-lt"/>
              </a:rPr>
              <a:t>Kauppakamariosastojen </a:t>
            </a:r>
            <a:r>
              <a:rPr lang="fi-FI" sz="1900" b="1" dirty="0">
                <a:ea typeface="+mn-lt"/>
                <a:cs typeface="+mn-lt"/>
              </a:rPr>
              <a:t>aktiivinen yhteistyö seudullisissa </a:t>
            </a:r>
            <a:r>
              <a:rPr lang="fi-FI" sz="1900" dirty="0">
                <a:ea typeface="+mn-lt"/>
                <a:cs typeface="+mn-lt"/>
              </a:rPr>
              <a:t>kohteissa </a:t>
            </a:r>
            <a:r>
              <a:rPr lang="fi-FI" sz="1900" dirty="0" err="1">
                <a:ea typeface="+mn-lt"/>
                <a:cs typeface="+mn-lt"/>
              </a:rPr>
              <a:t>Elykeskusten</a:t>
            </a:r>
            <a:r>
              <a:rPr lang="fi-FI" sz="1900" dirty="0">
                <a:ea typeface="+mn-lt"/>
                <a:cs typeface="+mn-lt"/>
              </a:rPr>
              <a:t> sekä lentoasemien kanssa.</a:t>
            </a:r>
            <a:endParaRPr lang="fi-FI" dirty="0"/>
          </a:p>
          <a:p>
            <a:pPr marL="406400" indent="-285750">
              <a:lnSpc>
                <a:spcPct val="120000"/>
              </a:lnSpc>
              <a:spcBef>
                <a:spcPts val="300"/>
              </a:spcBef>
            </a:pPr>
            <a:r>
              <a:rPr lang="fi-FI" sz="1900" dirty="0">
                <a:ea typeface="+mn-lt"/>
                <a:cs typeface="+mn-lt"/>
              </a:rPr>
              <a:t>Yhteistyö ja osallistuminen "Valtatie-yhdistysten”  (VT4, VT5, VT8 ja VT22/Tervan tie) ja </a:t>
            </a:r>
            <a:r>
              <a:rPr lang="fi-FI" sz="1900" dirty="0" err="1">
                <a:ea typeface="+mn-lt"/>
                <a:cs typeface="+mn-lt"/>
              </a:rPr>
              <a:t>Bothnian</a:t>
            </a:r>
            <a:r>
              <a:rPr lang="fi-FI" sz="1900" dirty="0">
                <a:ea typeface="+mn-lt"/>
                <a:cs typeface="+mn-lt"/>
              </a:rPr>
              <a:t> </a:t>
            </a:r>
            <a:r>
              <a:rPr lang="fi-FI" sz="1900" dirty="0" err="1">
                <a:ea typeface="+mn-lt"/>
                <a:cs typeface="+mn-lt"/>
              </a:rPr>
              <a:t>Arc</a:t>
            </a:r>
            <a:r>
              <a:rPr lang="fi-FI" sz="1900" dirty="0">
                <a:ea typeface="+mn-lt"/>
                <a:cs typeface="+mn-lt"/>
              </a:rPr>
              <a:t> toimintaan.</a:t>
            </a:r>
          </a:p>
          <a:p>
            <a:pPr marL="406400" indent="-285750">
              <a:lnSpc>
                <a:spcPct val="120000"/>
              </a:lnSpc>
              <a:spcBef>
                <a:spcPts val="300"/>
              </a:spcBef>
            </a:pPr>
            <a:r>
              <a:rPr lang="fi-FI" sz="1900" dirty="0">
                <a:ea typeface="+mn-lt"/>
                <a:cs typeface="+mn-lt"/>
              </a:rPr>
              <a:t>Osallistuminen </a:t>
            </a:r>
            <a:r>
              <a:rPr lang="fi-FI" sz="1900" b="1" dirty="0">
                <a:highlight>
                  <a:srgbClr val="FFFF00"/>
                </a:highlight>
                <a:ea typeface="+mn-lt"/>
                <a:cs typeface="+mn-lt"/>
              </a:rPr>
              <a:t>Meriliikenne ja jäänmurtaja-työryhmään</a:t>
            </a:r>
            <a:r>
              <a:rPr lang="fi-FI" sz="1900" dirty="0">
                <a:ea typeface="+mn-lt"/>
                <a:cs typeface="+mn-lt"/>
              </a:rPr>
              <a:t>.</a:t>
            </a:r>
            <a:endParaRPr lang="fi-FI" sz="1800" dirty="0">
              <a:ea typeface="+mn-lt"/>
              <a:cs typeface="+mn-lt"/>
            </a:endParaRPr>
          </a:p>
        </p:txBody>
      </p:sp>
      <p:sp>
        <p:nvSpPr>
          <p:cNvPr id="10" name="Sisällön paikkamerkki 8">
            <a:extLst>
              <a:ext uri="{FF2B5EF4-FFF2-40B4-BE49-F238E27FC236}">
                <a16:creationId xmlns:a16="http://schemas.microsoft.com/office/drawing/2014/main" id="{4E4E600B-BE16-47CA-AC31-FCF140D66C26}"/>
              </a:ext>
            </a:extLst>
          </p:cNvPr>
          <p:cNvSpPr txBox="1">
            <a:spLocks/>
          </p:cNvSpPr>
          <p:nvPr/>
        </p:nvSpPr>
        <p:spPr>
          <a:xfrm>
            <a:off x="6026728" y="1412776"/>
            <a:ext cx="4533769" cy="4565102"/>
          </a:xfrm>
          <a:prstGeom prst="rect">
            <a:avLst/>
          </a:prstGeom>
        </p:spPr>
        <p:txBody>
          <a:bodyPr vert="horz" lIns="91440" tIns="45720" rIns="91440" bIns="45720" numCol="1" rtlCol="0">
            <a:noAutofit/>
          </a:bodyPr>
          <a:lstStyle>
            <a:lvl1pPr marL="177800" indent="-177800" algn="l" defTabSz="457200" rtl="0" eaLnBrk="1" latinLnBrk="0" hangingPunct="1">
              <a:spcBef>
                <a:spcPct val="20000"/>
              </a:spcBef>
              <a:buFont typeface="Arial"/>
              <a:buChar char="•"/>
              <a:defRPr sz="1800" kern="1200">
                <a:solidFill>
                  <a:srgbClr val="053266"/>
                </a:solidFill>
                <a:latin typeface="Myriad Pro"/>
                <a:ea typeface="+mn-ea"/>
                <a:cs typeface="Myriad Pro"/>
              </a:defRPr>
            </a:lvl1pPr>
            <a:lvl2pPr marL="177800" indent="0" algn="l" defTabSz="457200" rtl="0" eaLnBrk="1" latinLnBrk="0" hangingPunct="1">
              <a:spcBef>
                <a:spcPct val="20000"/>
              </a:spcBef>
              <a:buFont typeface="Arial"/>
              <a:buNone/>
              <a:defRPr sz="1600" kern="1200">
                <a:solidFill>
                  <a:schemeClr val="tx1">
                    <a:lumMod val="65000"/>
                    <a:lumOff val="35000"/>
                  </a:schemeClr>
                </a:solidFill>
                <a:latin typeface="Myriad Pro"/>
                <a:ea typeface="+mn-ea"/>
                <a:cs typeface="Myriad Pro"/>
              </a:defRPr>
            </a:lvl2pPr>
            <a:lvl3pPr marL="623888" indent="-177800" algn="l" defTabSz="457200" rtl="0" eaLnBrk="1" latinLnBrk="0" hangingPunct="1">
              <a:spcBef>
                <a:spcPct val="20000"/>
              </a:spcBef>
              <a:buFont typeface="Arial"/>
              <a:buChar char="•"/>
              <a:defRPr sz="1400" kern="1200">
                <a:solidFill>
                  <a:schemeClr val="tx1">
                    <a:lumMod val="65000"/>
                    <a:lumOff val="35000"/>
                  </a:schemeClr>
                </a:solidFill>
                <a:latin typeface="Myriad Pro"/>
                <a:ea typeface="+mn-ea"/>
                <a:cs typeface="Myriad Pro"/>
              </a:defRPr>
            </a:lvl3pPr>
            <a:lvl4pPr marL="1524000" indent="-152400" algn="l" defTabSz="457200" rtl="0" eaLnBrk="1" latinLnBrk="0" hangingPunct="1">
              <a:spcBef>
                <a:spcPct val="20000"/>
              </a:spcBef>
              <a:buFont typeface="Arial"/>
              <a:buChar char="–"/>
              <a:defRPr sz="1200" kern="1200">
                <a:solidFill>
                  <a:schemeClr val="tx1">
                    <a:lumMod val="65000"/>
                    <a:lumOff val="35000"/>
                  </a:schemeClr>
                </a:solidFill>
                <a:latin typeface="Myriad Pro"/>
                <a:ea typeface="+mn-ea"/>
                <a:cs typeface="Myriad Pro"/>
              </a:defRPr>
            </a:lvl4pPr>
            <a:lvl5pPr marL="1970088" indent="-141288" algn="l" defTabSz="457200" rtl="0" eaLnBrk="1" latinLnBrk="0" hangingPunct="1">
              <a:spcBef>
                <a:spcPct val="20000"/>
              </a:spcBef>
              <a:buFont typeface="Arial"/>
              <a:buChar char="»"/>
              <a:tabLst>
                <a:tab pos="4032250" algn="l"/>
              </a:tabLst>
              <a:defRPr sz="1200" kern="1200">
                <a:solidFill>
                  <a:schemeClr val="tx1">
                    <a:lumMod val="65000"/>
                    <a:lumOff val="35000"/>
                  </a:schemeClr>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a:ln>
                <a:noFill/>
              </a:ln>
              <a:solidFill>
                <a:srgbClr val="053266"/>
              </a:solidFill>
              <a:effectLst/>
              <a:uLnTx/>
              <a:uFillTx/>
              <a:latin typeface="Myriad Pro"/>
              <a:ea typeface="+mn-ea"/>
            </a:endParaRPr>
          </a:p>
        </p:txBody>
      </p:sp>
      <p:sp>
        <p:nvSpPr>
          <p:cNvPr id="6" name="Oval 115">
            <a:extLst>
              <a:ext uri="{FF2B5EF4-FFF2-40B4-BE49-F238E27FC236}">
                <a16:creationId xmlns:a16="http://schemas.microsoft.com/office/drawing/2014/main" id="{F5713E69-C697-22E1-786A-202F20F1FBF3}"/>
              </a:ext>
            </a:extLst>
          </p:cNvPr>
          <p:cNvSpPr/>
          <p:nvPr/>
        </p:nvSpPr>
        <p:spPr>
          <a:xfrm>
            <a:off x="1041864" y="455133"/>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76">
            <a:extLst>
              <a:ext uri="{FF2B5EF4-FFF2-40B4-BE49-F238E27FC236}">
                <a16:creationId xmlns:a16="http://schemas.microsoft.com/office/drawing/2014/main" id="{B7B9B9DD-6C24-3B68-ED16-BEE20A4020F8}"/>
              </a:ext>
            </a:extLst>
          </p:cNvPr>
          <p:cNvSpPr txBox="1"/>
          <p:nvPr/>
        </p:nvSpPr>
        <p:spPr>
          <a:xfrm>
            <a:off x="955165" y="786285"/>
            <a:ext cx="1475159"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Saavutet</a:t>
            </a: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a:t>
            </a:r>
            <a:b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br>
            <a:r>
              <a:rPr kumimoji="0" lang="fi-FI" sz="12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tavuuden</a:t>
            </a:r>
            <a:endPar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parantaminen</a:t>
            </a:r>
          </a:p>
        </p:txBody>
      </p:sp>
      <p:sp>
        <p:nvSpPr>
          <p:cNvPr id="11" name="Teardrop 1">
            <a:extLst>
              <a:ext uri="{FF2B5EF4-FFF2-40B4-BE49-F238E27FC236}">
                <a16:creationId xmlns:a16="http://schemas.microsoft.com/office/drawing/2014/main" id="{E52B8486-C147-C30B-FEFF-5F13F6A89327}"/>
              </a:ext>
            </a:extLst>
          </p:cNvPr>
          <p:cNvSpPr/>
          <p:nvPr/>
        </p:nvSpPr>
        <p:spPr>
          <a:xfrm rot="10800000">
            <a:off x="11356518" y="218165"/>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Graphic 9">
            <a:extLst>
              <a:ext uri="{FF2B5EF4-FFF2-40B4-BE49-F238E27FC236}">
                <a16:creationId xmlns:a16="http://schemas.microsoft.com/office/drawing/2014/main" id="{4A904DF6-8148-F64F-B193-86F4FC164B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5566" y="357774"/>
            <a:ext cx="179842" cy="179842"/>
          </a:xfrm>
          <a:prstGeom prst="rect">
            <a:avLst/>
          </a:prstGeom>
        </p:spPr>
      </p:pic>
      <p:sp>
        <p:nvSpPr>
          <p:cNvPr id="13" name="Teardrop 78">
            <a:extLst>
              <a:ext uri="{FF2B5EF4-FFF2-40B4-BE49-F238E27FC236}">
                <a16:creationId xmlns:a16="http://schemas.microsoft.com/office/drawing/2014/main" id="{F64E65DE-7E2B-22AA-BC34-E120C8188C9B}"/>
              </a:ext>
            </a:extLst>
          </p:cNvPr>
          <p:cNvSpPr/>
          <p:nvPr/>
        </p:nvSpPr>
        <p:spPr>
          <a:xfrm rot="10800000">
            <a:off x="11356518" y="760180"/>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FE618A1D-6F63-B29F-33BE-2D1243A293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78690" y="882747"/>
            <a:ext cx="208226" cy="208226"/>
          </a:xfrm>
          <a:prstGeom prst="rect">
            <a:avLst/>
          </a:prstGeom>
        </p:spPr>
      </p:pic>
      <p:sp>
        <p:nvSpPr>
          <p:cNvPr id="15" name="Teardrop 83">
            <a:extLst>
              <a:ext uri="{FF2B5EF4-FFF2-40B4-BE49-F238E27FC236}">
                <a16:creationId xmlns:a16="http://schemas.microsoft.com/office/drawing/2014/main" id="{12146A95-CA97-DA1E-3521-0AF14D33EEDA}"/>
              </a:ext>
            </a:extLst>
          </p:cNvPr>
          <p:cNvSpPr/>
          <p:nvPr/>
        </p:nvSpPr>
        <p:spPr>
          <a:xfrm rot="10800000">
            <a:off x="11356518" y="1296069"/>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Graphic 26">
            <a:extLst>
              <a:ext uri="{FF2B5EF4-FFF2-40B4-BE49-F238E27FC236}">
                <a16:creationId xmlns:a16="http://schemas.microsoft.com/office/drawing/2014/main" id="{90D1EDF2-7F15-680E-AD9B-A5E918E6DF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3139" y="1385081"/>
            <a:ext cx="278369" cy="278369"/>
          </a:xfrm>
          <a:prstGeom prst="rect">
            <a:avLst/>
          </a:prstGeom>
        </p:spPr>
      </p:pic>
    </p:spTree>
    <p:extLst>
      <p:ext uri="{BB962C8B-B14F-4D97-AF65-F5344CB8AC3E}">
        <p14:creationId xmlns:p14="http://schemas.microsoft.com/office/powerpoint/2010/main" val="133947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A41877-3097-39D3-0715-5AE7930A3131}"/>
              </a:ext>
            </a:extLst>
          </p:cNvPr>
          <p:cNvSpPr>
            <a:spLocks noGrp="1"/>
          </p:cNvSpPr>
          <p:nvPr>
            <p:ph type="title"/>
          </p:nvPr>
        </p:nvSpPr>
        <p:spPr>
          <a:xfrm>
            <a:off x="831850" y="314326"/>
            <a:ext cx="10515600" cy="723900"/>
          </a:xfrm>
        </p:spPr>
        <p:txBody>
          <a:bodyPr>
            <a:normAutofit fontScale="90000"/>
          </a:bodyPr>
          <a:lstStyle/>
          <a:p>
            <a:r>
              <a:rPr lang="fi-FI" sz="3200" b="1" dirty="0"/>
              <a:t>POP-</a:t>
            </a:r>
            <a:r>
              <a:rPr lang="fi-FI" sz="3200" b="1" dirty="0" err="1"/>
              <a:t>Ely-keskus</a:t>
            </a:r>
            <a:r>
              <a:rPr lang="fi-FI" sz="3200" b="1" dirty="0"/>
              <a:t>; </a:t>
            </a:r>
            <a:r>
              <a:rPr lang="fi-FI" sz="3200" b="1" dirty="0" err="1"/>
              <a:t>LJSluonnos</a:t>
            </a:r>
            <a:r>
              <a:rPr lang="fi-FI" sz="3200" b="1" dirty="0"/>
              <a:t> syyskuu 2024 –kattava suunnitelma, ottaen huomioon elinkeinoelämän tarpeet</a:t>
            </a:r>
          </a:p>
        </p:txBody>
      </p:sp>
      <p:sp>
        <p:nvSpPr>
          <p:cNvPr id="7" name="Tekstin paikkamerkki 6">
            <a:extLst>
              <a:ext uri="{FF2B5EF4-FFF2-40B4-BE49-F238E27FC236}">
                <a16:creationId xmlns:a16="http://schemas.microsoft.com/office/drawing/2014/main" id="{D91D91F6-734C-BC90-F053-AE57B4DF9F04}"/>
              </a:ext>
            </a:extLst>
          </p:cNvPr>
          <p:cNvSpPr>
            <a:spLocks noGrp="1"/>
          </p:cNvSpPr>
          <p:nvPr>
            <p:ph type="body" idx="1"/>
          </p:nvPr>
        </p:nvSpPr>
        <p:spPr/>
        <p:txBody>
          <a:bodyPr/>
          <a:lstStyle/>
          <a:p>
            <a:endParaRPr lang="fi-FI"/>
          </a:p>
        </p:txBody>
      </p:sp>
      <p:pic>
        <p:nvPicPr>
          <p:cNvPr id="9" name="Kuva 8">
            <a:extLst>
              <a:ext uri="{FF2B5EF4-FFF2-40B4-BE49-F238E27FC236}">
                <a16:creationId xmlns:a16="http://schemas.microsoft.com/office/drawing/2014/main" id="{87FB3870-4E9D-FBEF-97C6-218B09FE3B6F}"/>
              </a:ext>
            </a:extLst>
          </p:cNvPr>
          <p:cNvPicPr>
            <a:picLocks noChangeAspect="1"/>
          </p:cNvPicPr>
          <p:nvPr/>
        </p:nvPicPr>
        <p:blipFill>
          <a:blip r:embed="rId3"/>
          <a:stretch>
            <a:fillRect/>
          </a:stretch>
        </p:blipFill>
        <p:spPr>
          <a:xfrm>
            <a:off x="844549" y="2114550"/>
            <a:ext cx="10785475" cy="3962400"/>
          </a:xfrm>
          <a:prstGeom prst="rect">
            <a:avLst/>
          </a:prstGeom>
        </p:spPr>
      </p:pic>
    </p:spTree>
    <p:extLst>
      <p:ext uri="{BB962C8B-B14F-4D97-AF65-F5344CB8AC3E}">
        <p14:creationId xmlns:p14="http://schemas.microsoft.com/office/powerpoint/2010/main" val="240135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1850" y="285751"/>
            <a:ext cx="10515600" cy="771524"/>
          </a:xfrm>
        </p:spPr>
        <p:txBody>
          <a:bodyPr>
            <a:noAutofit/>
          </a:bodyPr>
          <a:lstStyle/>
          <a:p>
            <a:br>
              <a:rPr lang="fi-FI" sz="3200" b="0" dirty="0">
                <a:solidFill>
                  <a:srgbClr val="053266"/>
                </a:solidFill>
                <a:latin typeface="Myriad Pro"/>
              </a:rPr>
            </a:br>
            <a:r>
              <a:rPr lang="fi-FI" sz="2400" b="0" dirty="0">
                <a:solidFill>
                  <a:srgbClr val="053266"/>
                </a:solidFill>
                <a:highlight>
                  <a:srgbClr val="FFFF00"/>
                </a:highlight>
                <a:latin typeface="Myriad Pro"/>
              </a:rPr>
              <a:t>12 vuoden sihdillä h</a:t>
            </a:r>
            <a:r>
              <a:rPr lang="fi-FI" sz="2400" dirty="0">
                <a:solidFill>
                  <a:srgbClr val="053266"/>
                </a:solidFill>
                <a:highlight>
                  <a:srgbClr val="FFFF00"/>
                </a:highlight>
                <a:latin typeface="Myriad Pro"/>
              </a:rPr>
              <a:t>yvä yhteistyö </a:t>
            </a:r>
            <a:r>
              <a:rPr lang="fi-FI" sz="2400" dirty="0">
                <a:solidFill>
                  <a:srgbClr val="053266"/>
                </a:solidFill>
                <a:highlight>
                  <a:srgbClr val="FFFF00"/>
                </a:highlight>
                <a:latin typeface="Myriad Pro"/>
                <a:sym typeface="Wingdings" panose="05000000000000000000" pitchFamily="2" charset="2"/>
              </a:rPr>
              <a:t></a:t>
            </a:r>
            <a:r>
              <a:rPr lang="fi-FI" sz="2400" dirty="0">
                <a:solidFill>
                  <a:srgbClr val="053266"/>
                </a:solidFill>
                <a:highlight>
                  <a:srgbClr val="FFFF00"/>
                </a:highlight>
                <a:latin typeface="Myriad Pro"/>
              </a:rPr>
              <a:t>; Toimintaperiaatteena teollisuuden investointipäätökset ja niihin sidotut väyläinvestoinnit</a:t>
            </a:r>
            <a:br>
              <a:rPr lang="fi-FI" sz="2400" b="0" dirty="0">
                <a:solidFill>
                  <a:srgbClr val="053266"/>
                </a:solidFill>
                <a:highlight>
                  <a:srgbClr val="FFFF00"/>
                </a:highlight>
                <a:latin typeface="Myriad Pro"/>
              </a:rPr>
            </a:br>
            <a:br>
              <a:rPr lang="fi-FI" sz="2400" b="0" dirty="0">
                <a:solidFill>
                  <a:srgbClr val="053266"/>
                </a:solidFill>
                <a:highlight>
                  <a:srgbClr val="FFFF00"/>
                </a:highlight>
                <a:latin typeface="Myriad Pro"/>
              </a:rPr>
            </a:br>
            <a:endParaRPr lang="fi-FI" sz="2400" b="0" dirty="0">
              <a:solidFill>
                <a:srgbClr val="053266"/>
              </a:solidFill>
              <a:highlight>
                <a:srgbClr val="FFFF00"/>
              </a:highlight>
              <a:latin typeface="Myriad Pro"/>
            </a:endParaRPr>
          </a:p>
        </p:txBody>
      </p:sp>
      <p:sp>
        <p:nvSpPr>
          <p:cNvPr id="5" name="Tekstin paikkamerkki 4">
            <a:extLst>
              <a:ext uri="{FF2B5EF4-FFF2-40B4-BE49-F238E27FC236}">
                <a16:creationId xmlns:a16="http://schemas.microsoft.com/office/drawing/2014/main" id="{2AC435EE-1394-4799-A476-50E12A4749F4}"/>
              </a:ext>
            </a:extLst>
          </p:cNvPr>
          <p:cNvSpPr>
            <a:spLocks noGrp="1"/>
          </p:cNvSpPr>
          <p:nvPr>
            <p:ph type="body" idx="1"/>
          </p:nvPr>
        </p:nvSpPr>
        <p:spPr>
          <a:xfrm>
            <a:off x="831850" y="1485901"/>
            <a:ext cx="10515600" cy="5235574"/>
          </a:xfrm>
        </p:spPr>
        <p:txBody>
          <a:bodyPr>
            <a:normAutofit fontScale="70000" lnSpcReduction="20000"/>
          </a:bodyPr>
          <a:lstStyle/>
          <a:p>
            <a:endParaRPr lang="fi-FI" b="0" dirty="0">
              <a:solidFill>
                <a:srgbClr val="053266"/>
              </a:solidFill>
              <a:latin typeface="Myriad Pro"/>
            </a:endParaRPr>
          </a:p>
          <a:p>
            <a:r>
              <a:rPr lang="fi-FI" sz="1800" b="1" dirty="0">
                <a:solidFill>
                  <a:srgbClr val="053266"/>
                </a:solidFill>
                <a:latin typeface="Myriad Pro"/>
              </a:rPr>
              <a:t>Case Hanhikivenniemi1;</a:t>
            </a:r>
          </a:p>
          <a:p>
            <a:r>
              <a:rPr lang="fi-FI" sz="1800" dirty="0">
                <a:solidFill>
                  <a:srgbClr val="053266"/>
                </a:solidFill>
                <a:latin typeface="Myriad Pro"/>
              </a:rPr>
              <a:t>Valtion talousarviossa kasitien kehittäminen ja liittymätien investointi 22,5 M€ + kunnat -&gt; </a:t>
            </a:r>
            <a:r>
              <a:rPr lang="fi-FI" sz="1800" dirty="0" err="1">
                <a:solidFill>
                  <a:srgbClr val="053266"/>
                </a:solidFill>
                <a:latin typeface="Myriad Pro"/>
              </a:rPr>
              <a:t>POP-Ely-keskus&amp;Väylä</a:t>
            </a:r>
            <a:endParaRPr lang="fi-FI" sz="1800" dirty="0">
              <a:solidFill>
                <a:srgbClr val="053266"/>
              </a:solidFill>
              <a:latin typeface="Myriad Pro"/>
            </a:endParaRPr>
          </a:p>
          <a:p>
            <a:endParaRPr lang="fi-FI" sz="1800" dirty="0">
              <a:solidFill>
                <a:srgbClr val="053266"/>
              </a:solidFill>
              <a:latin typeface="Myriad Pro"/>
            </a:endParaRPr>
          </a:p>
          <a:p>
            <a:r>
              <a:rPr lang="fi-FI" sz="1800" b="1" dirty="0">
                <a:solidFill>
                  <a:srgbClr val="053266"/>
                </a:solidFill>
                <a:latin typeface="Myriad Pro"/>
              </a:rPr>
              <a:t>Case Metsä-Groupin Äänekosken biotuotetehdas;</a:t>
            </a:r>
          </a:p>
          <a:p>
            <a:r>
              <a:rPr lang="fi-FI" sz="1800" dirty="0">
                <a:solidFill>
                  <a:srgbClr val="053266"/>
                </a:solidFill>
                <a:latin typeface="Myriad Pro"/>
              </a:rPr>
              <a:t>Valtion talousarviossa 138 M€ väyliin + kunnat -&gt; </a:t>
            </a:r>
            <a:r>
              <a:rPr lang="fi-FI" sz="1800" dirty="0" err="1">
                <a:solidFill>
                  <a:srgbClr val="053266"/>
                </a:solidFill>
                <a:latin typeface="Myriad Pro"/>
              </a:rPr>
              <a:t>Ely-keskus&amp;Väylä</a:t>
            </a:r>
            <a:endParaRPr lang="fi-FI" sz="1800" dirty="0">
              <a:solidFill>
                <a:srgbClr val="053266"/>
              </a:solidFill>
              <a:latin typeface="Myriad Pro"/>
            </a:endParaRPr>
          </a:p>
          <a:p>
            <a:endParaRPr lang="fi-FI" sz="1800" dirty="0">
              <a:solidFill>
                <a:srgbClr val="053266"/>
              </a:solidFill>
              <a:latin typeface="Myriad Pro"/>
            </a:endParaRPr>
          </a:p>
          <a:p>
            <a:r>
              <a:rPr lang="fi-FI" sz="1800" b="1" dirty="0">
                <a:solidFill>
                  <a:srgbClr val="053266"/>
                </a:solidFill>
                <a:latin typeface="Myriad Pro"/>
              </a:rPr>
              <a:t>Case Metsä-</a:t>
            </a:r>
            <a:r>
              <a:rPr lang="fi-FI" sz="1800" b="1" dirty="0" err="1">
                <a:solidFill>
                  <a:srgbClr val="053266"/>
                </a:solidFill>
                <a:latin typeface="Myriad Pro"/>
              </a:rPr>
              <a:t>Fibre</a:t>
            </a:r>
            <a:r>
              <a:rPr lang="fi-FI" sz="1800" b="1" dirty="0">
                <a:solidFill>
                  <a:srgbClr val="053266"/>
                </a:solidFill>
                <a:latin typeface="Myriad Pro"/>
              </a:rPr>
              <a:t> Kemin biotuotetehdas</a:t>
            </a:r>
            <a:r>
              <a:rPr lang="fi-FI" sz="1800" dirty="0">
                <a:solidFill>
                  <a:srgbClr val="053266"/>
                </a:solidFill>
                <a:latin typeface="Myriad Pro"/>
              </a:rPr>
              <a:t>;</a:t>
            </a:r>
          </a:p>
          <a:p>
            <a:r>
              <a:rPr lang="fi-FI" sz="1800" dirty="0">
                <a:solidFill>
                  <a:srgbClr val="053266"/>
                </a:solidFill>
                <a:latin typeface="Myriad Pro"/>
              </a:rPr>
              <a:t>Valtion talousarviossa infraväyliin 156M€ valtion ylläpitämät väylät (tiestö, rataosuudet, meriväylä) ja Kemin kaupungin investoinnit 50 M€ mm. satama-alueen tekniikka ja infra -&gt; </a:t>
            </a:r>
            <a:r>
              <a:rPr lang="fi-FI" sz="1800" dirty="0" err="1">
                <a:solidFill>
                  <a:srgbClr val="053266"/>
                </a:solidFill>
                <a:latin typeface="Myriad Pro"/>
              </a:rPr>
              <a:t>Ely-keskukset&amp;Väylä</a:t>
            </a:r>
            <a:endParaRPr lang="fi-FI" sz="1800" dirty="0">
              <a:solidFill>
                <a:srgbClr val="053266"/>
              </a:solidFill>
              <a:latin typeface="Myriad Pro"/>
            </a:endParaRPr>
          </a:p>
          <a:p>
            <a:r>
              <a:rPr lang="fi-FI" sz="1800" dirty="0">
                <a:solidFill>
                  <a:srgbClr val="053266"/>
                </a:solidFill>
                <a:latin typeface="Myriad Pro"/>
              </a:rPr>
              <a:t> </a:t>
            </a:r>
          </a:p>
          <a:p>
            <a:r>
              <a:rPr lang="fi-FI" sz="1800" b="1" dirty="0">
                <a:solidFill>
                  <a:srgbClr val="053266"/>
                </a:solidFill>
                <a:latin typeface="Myriad Pro"/>
              </a:rPr>
              <a:t>Case </a:t>
            </a:r>
            <a:r>
              <a:rPr lang="fi-FI" sz="1800" b="1" dirty="0" err="1">
                <a:solidFill>
                  <a:srgbClr val="053266"/>
                </a:solidFill>
                <a:latin typeface="Myriad Pro"/>
              </a:rPr>
              <a:t>Suhangon</a:t>
            </a:r>
            <a:r>
              <a:rPr lang="fi-FI" sz="1800" b="1" dirty="0">
                <a:solidFill>
                  <a:srgbClr val="053266"/>
                </a:solidFill>
                <a:latin typeface="Myriad Pro"/>
              </a:rPr>
              <a:t> kaivos</a:t>
            </a:r>
            <a:r>
              <a:rPr lang="fi-FI" sz="1800" dirty="0">
                <a:solidFill>
                  <a:srgbClr val="053266"/>
                </a:solidFill>
                <a:latin typeface="Myriad Pro"/>
              </a:rPr>
              <a:t>;</a:t>
            </a:r>
          </a:p>
          <a:p>
            <a:r>
              <a:rPr lang="fi-FI" sz="1800" dirty="0">
                <a:solidFill>
                  <a:srgbClr val="053266"/>
                </a:solidFill>
                <a:latin typeface="Myriad Pro"/>
              </a:rPr>
              <a:t>Valtion talousarviossa kaivostiehen </a:t>
            </a:r>
            <a:r>
              <a:rPr lang="fi-FI" sz="1800" dirty="0" err="1">
                <a:solidFill>
                  <a:srgbClr val="053266"/>
                </a:solidFill>
                <a:latin typeface="Myriad Pro"/>
              </a:rPr>
              <a:t>max</a:t>
            </a:r>
            <a:r>
              <a:rPr lang="fi-FI" sz="1800" dirty="0">
                <a:solidFill>
                  <a:srgbClr val="053266"/>
                </a:solidFill>
                <a:latin typeface="Myriad Pro"/>
              </a:rPr>
              <a:t>. 50%, reilu 3M€ -&gt; </a:t>
            </a:r>
            <a:r>
              <a:rPr lang="fi-FI" sz="1800" dirty="0" err="1">
                <a:solidFill>
                  <a:srgbClr val="053266"/>
                </a:solidFill>
                <a:latin typeface="Myriad Pro"/>
              </a:rPr>
              <a:t>Ely-keskukset&amp;Väylä</a:t>
            </a:r>
            <a:endParaRPr lang="fi-FI" sz="1800" dirty="0">
              <a:solidFill>
                <a:srgbClr val="053266"/>
              </a:solidFill>
              <a:latin typeface="Myriad Pro"/>
            </a:endParaRPr>
          </a:p>
          <a:p>
            <a:endParaRPr lang="fi-FI" sz="1800" dirty="0">
              <a:solidFill>
                <a:srgbClr val="053266"/>
              </a:solidFill>
              <a:latin typeface="Myriad Pro"/>
            </a:endParaRPr>
          </a:p>
          <a:p>
            <a:r>
              <a:rPr lang="fi-FI" sz="1800" b="1" dirty="0">
                <a:solidFill>
                  <a:srgbClr val="053266"/>
                </a:solidFill>
                <a:latin typeface="Myriad Pro"/>
              </a:rPr>
              <a:t>Case Stora Enso;</a:t>
            </a:r>
          </a:p>
          <a:p>
            <a:r>
              <a:rPr lang="fi-FI" sz="1800" dirty="0">
                <a:solidFill>
                  <a:srgbClr val="053266"/>
                </a:solidFill>
                <a:latin typeface="Myriad Pro"/>
              </a:rPr>
              <a:t>Valtion talousarviossa Poikkimaantie-hanke 40 M€, jossa valtion lisäksi Oulun kaupunki, Oulun Satama Oy ja </a:t>
            </a:r>
            <a:r>
              <a:rPr lang="fi-FI" sz="1800" dirty="0" err="1">
                <a:solidFill>
                  <a:srgbClr val="053266"/>
                </a:solidFill>
                <a:latin typeface="Myriad Pro"/>
              </a:rPr>
              <a:t>Fintraffic</a:t>
            </a:r>
            <a:endParaRPr lang="fi-FI" sz="1800" dirty="0">
              <a:solidFill>
                <a:srgbClr val="053266"/>
              </a:solidFill>
              <a:latin typeface="Myriad Pro"/>
            </a:endParaRPr>
          </a:p>
          <a:p>
            <a:r>
              <a:rPr lang="fi-FI" sz="1800" dirty="0">
                <a:solidFill>
                  <a:srgbClr val="053266"/>
                </a:solidFill>
                <a:latin typeface="Myriad Pro"/>
              </a:rPr>
              <a:t>Valtion talousarviossa </a:t>
            </a:r>
            <a:r>
              <a:rPr lang="fi-FI" sz="1800" dirty="0" err="1">
                <a:solidFill>
                  <a:srgbClr val="053266"/>
                </a:solidFill>
                <a:latin typeface="Myriad Pro"/>
              </a:rPr>
              <a:t>Oritkarin</a:t>
            </a:r>
            <a:r>
              <a:rPr lang="fi-FI" sz="1800" dirty="0">
                <a:solidFill>
                  <a:srgbClr val="053266"/>
                </a:solidFill>
                <a:latin typeface="Myriad Pro"/>
              </a:rPr>
              <a:t> kolmioraide-hanke reilu 15 M€ -&gt; </a:t>
            </a:r>
            <a:r>
              <a:rPr lang="fi-FI" sz="1800" dirty="0" err="1">
                <a:solidFill>
                  <a:srgbClr val="053266"/>
                </a:solidFill>
                <a:latin typeface="Myriad Pro"/>
              </a:rPr>
              <a:t>POP-Ely-keskus&amp;Väylä</a:t>
            </a:r>
            <a:endParaRPr lang="fi-FI" sz="1800" dirty="0">
              <a:solidFill>
                <a:srgbClr val="053266"/>
              </a:solidFill>
              <a:latin typeface="Myriad Pro"/>
            </a:endParaRPr>
          </a:p>
          <a:p>
            <a:r>
              <a:rPr lang="fi-FI" sz="1800" dirty="0">
                <a:solidFill>
                  <a:srgbClr val="053266"/>
                </a:solidFill>
                <a:latin typeface="Myriad Pro"/>
              </a:rPr>
              <a:t>+ </a:t>
            </a:r>
            <a:r>
              <a:rPr lang="fi-FI" sz="1800">
                <a:solidFill>
                  <a:srgbClr val="053266"/>
                </a:solidFill>
                <a:latin typeface="Myriad Pro"/>
              </a:rPr>
              <a:t>plus kolmioraidehanke!</a:t>
            </a:r>
          </a:p>
          <a:p>
            <a:endParaRPr lang="fi-FI" sz="1800" dirty="0">
              <a:solidFill>
                <a:srgbClr val="053266"/>
              </a:solidFill>
              <a:latin typeface="Myriad Pro"/>
            </a:endParaRPr>
          </a:p>
          <a:p>
            <a:r>
              <a:rPr lang="fi-FI" sz="1800" b="1" dirty="0">
                <a:solidFill>
                  <a:srgbClr val="053266"/>
                </a:solidFill>
                <a:latin typeface="Myriad Pro"/>
              </a:rPr>
              <a:t>POP-</a:t>
            </a:r>
            <a:r>
              <a:rPr lang="fi-FI" sz="1800" b="1" dirty="0" err="1">
                <a:solidFill>
                  <a:srgbClr val="053266"/>
                </a:solidFill>
                <a:latin typeface="Myriad Pro"/>
              </a:rPr>
              <a:t>Ely-keskus</a:t>
            </a:r>
            <a:r>
              <a:rPr lang="fi-FI" sz="1800" dirty="0">
                <a:solidFill>
                  <a:srgbClr val="053266"/>
                </a:solidFill>
                <a:latin typeface="Myriad Pro"/>
              </a:rPr>
              <a:t>; Tuulivoimarakentaminen tienpitäjän näkökulmasta 2/2023</a:t>
            </a:r>
          </a:p>
          <a:p>
            <a:endParaRPr lang="fi-FI" sz="1800" dirty="0"/>
          </a:p>
        </p:txBody>
      </p:sp>
      <p:sp>
        <p:nvSpPr>
          <p:cNvPr id="6" name="Dian numeron paikkamerkki 5">
            <a:extLst>
              <a:ext uri="{FF2B5EF4-FFF2-40B4-BE49-F238E27FC236}">
                <a16:creationId xmlns:a16="http://schemas.microsoft.com/office/drawing/2014/main" id="{8EF46928-F4C7-1E60-84DA-AF9DD60D5428}"/>
              </a:ext>
            </a:extLst>
          </p:cNvPr>
          <p:cNvSpPr>
            <a:spLocks noGrp="1"/>
          </p:cNvSpPr>
          <p:nvPr>
            <p:ph type="sldNum" sz="quarter" idx="12"/>
          </p:nvPr>
        </p:nvSpPr>
        <p:spPr/>
        <p:txBody>
          <a:bodyPr/>
          <a:lstStyle/>
          <a:p>
            <a:fld id="{960804D1-D1DA-404B-A345-162A4B99A0F1}" type="slidenum">
              <a:rPr lang="fi-FI" smtClean="0"/>
              <a:t>12</a:t>
            </a:fld>
            <a:endParaRPr lang="fi-FI"/>
          </a:p>
        </p:txBody>
      </p:sp>
    </p:spTree>
    <p:extLst>
      <p:ext uri="{BB962C8B-B14F-4D97-AF65-F5344CB8AC3E}">
        <p14:creationId xmlns:p14="http://schemas.microsoft.com/office/powerpoint/2010/main" val="172864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tsikko 1">
            <a:extLst>
              <a:ext uri="{FF2B5EF4-FFF2-40B4-BE49-F238E27FC236}">
                <a16:creationId xmlns:a16="http://schemas.microsoft.com/office/drawing/2014/main" id="{249B138D-BDB9-1942-9367-A1B35789C84C}"/>
              </a:ext>
            </a:extLst>
          </p:cNvPr>
          <p:cNvSpPr>
            <a:spLocks noGrp="1"/>
          </p:cNvSpPr>
          <p:nvPr>
            <p:ph type="title"/>
          </p:nvPr>
        </p:nvSpPr>
        <p:spPr>
          <a:xfrm>
            <a:off x="838200" y="357946"/>
            <a:ext cx="10515600" cy="825076"/>
          </a:xfrm>
        </p:spPr>
        <p:txBody>
          <a:bodyPr/>
          <a:lstStyle/>
          <a:p>
            <a:r>
              <a:rPr lang="fi-FI" dirty="0"/>
              <a:t>NordFuel-biotehtaan liikennemäärät</a:t>
            </a:r>
          </a:p>
        </p:txBody>
      </p:sp>
      <p:sp>
        <p:nvSpPr>
          <p:cNvPr id="21" name="Suorakulmio 20">
            <a:extLst>
              <a:ext uri="{FF2B5EF4-FFF2-40B4-BE49-F238E27FC236}">
                <a16:creationId xmlns:a16="http://schemas.microsoft.com/office/drawing/2014/main" id="{CD2216E7-379E-C146-8B35-3E1D28DAC2B5}"/>
              </a:ext>
            </a:extLst>
          </p:cNvPr>
          <p:cNvSpPr/>
          <p:nvPr/>
        </p:nvSpPr>
        <p:spPr>
          <a:xfrm>
            <a:off x="4642829" y="1722914"/>
            <a:ext cx="2906342" cy="477054"/>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i-FI" sz="2500" b="0" i="0" u="none" strike="noStrike" kern="1200" cap="none" spc="0" normalizeH="0" baseline="0" noProof="0" dirty="0">
                <a:ln>
                  <a:noFill/>
                </a:ln>
                <a:solidFill>
                  <a:srgbClr val="000000"/>
                </a:solidFill>
                <a:effectLst/>
                <a:uLnTx/>
                <a:uFillTx/>
                <a:latin typeface="Arial" charset="0"/>
                <a:ea typeface="Arial" charset="0"/>
                <a:cs typeface="Arial" charset="0"/>
              </a:rPr>
              <a:t>70 rekkaa / päivä*</a:t>
            </a:r>
          </a:p>
        </p:txBody>
      </p:sp>
      <p:sp>
        <p:nvSpPr>
          <p:cNvPr id="43" name="Nuoli: Oikea 42">
            <a:extLst>
              <a:ext uri="{FF2B5EF4-FFF2-40B4-BE49-F238E27FC236}">
                <a16:creationId xmlns:a16="http://schemas.microsoft.com/office/drawing/2014/main" id="{587A1F21-A03A-4BD4-967E-5A0C378369CB}"/>
              </a:ext>
            </a:extLst>
          </p:cNvPr>
          <p:cNvSpPr/>
          <p:nvPr/>
        </p:nvSpPr>
        <p:spPr>
          <a:xfrm>
            <a:off x="4296000" y="2215313"/>
            <a:ext cx="3600000" cy="272666"/>
          </a:xfrm>
          <a:prstGeom prst="rightArrow">
            <a:avLst/>
          </a:prstGeom>
          <a:solidFill>
            <a:srgbClr val="00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004E91"/>
              </a:solidFill>
              <a:effectLst/>
              <a:uLnTx/>
              <a:uFillTx/>
              <a:latin typeface="Calibri" panose="020F0502020204030204"/>
              <a:ea typeface="+mn-ea"/>
              <a:cs typeface="+mn-cs"/>
            </a:endParaRPr>
          </a:p>
        </p:txBody>
      </p:sp>
      <p:sp>
        <p:nvSpPr>
          <p:cNvPr id="44" name="Nuoli: Oikea 43">
            <a:extLst>
              <a:ext uri="{FF2B5EF4-FFF2-40B4-BE49-F238E27FC236}">
                <a16:creationId xmlns:a16="http://schemas.microsoft.com/office/drawing/2014/main" id="{4CA6E4FD-03B8-4CA5-8409-3B05BEF00727}"/>
              </a:ext>
            </a:extLst>
          </p:cNvPr>
          <p:cNvSpPr/>
          <p:nvPr/>
        </p:nvSpPr>
        <p:spPr>
          <a:xfrm rot="10800000">
            <a:off x="4296000" y="3001001"/>
            <a:ext cx="3600000" cy="252000"/>
          </a:xfrm>
          <a:prstGeom prst="rightArrow">
            <a:avLst/>
          </a:prstGeom>
          <a:solidFill>
            <a:srgbClr val="004E9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Suorakulmio 44">
            <a:extLst>
              <a:ext uri="{FF2B5EF4-FFF2-40B4-BE49-F238E27FC236}">
                <a16:creationId xmlns:a16="http://schemas.microsoft.com/office/drawing/2014/main" id="{4BAEB110-BBBF-419E-A71F-9F507DB254B5}"/>
              </a:ext>
            </a:extLst>
          </p:cNvPr>
          <p:cNvSpPr/>
          <p:nvPr/>
        </p:nvSpPr>
        <p:spPr>
          <a:xfrm>
            <a:off x="4671485" y="2489597"/>
            <a:ext cx="2849031" cy="477054"/>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i-FI" sz="2500" b="0" i="0" u="none" strike="noStrike" kern="1200" cap="none" spc="0" normalizeH="0" baseline="0" noProof="0" dirty="0">
                <a:ln>
                  <a:noFill/>
                </a:ln>
                <a:solidFill>
                  <a:srgbClr val="000000"/>
                </a:solidFill>
                <a:effectLst/>
                <a:uLnTx/>
                <a:uFillTx/>
                <a:latin typeface="Arial" charset="0"/>
                <a:ea typeface="Arial" charset="0"/>
                <a:cs typeface="Arial" charset="0"/>
              </a:rPr>
              <a:t>70 rekkaa / päivä*</a:t>
            </a:r>
          </a:p>
        </p:txBody>
      </p:sp>
      <p:sp>
        <p:nvSpPr>
          <p:cNvPr id="47" name="Nuoli: Oikea 46">
            <a:extLst>
              <a:ext uri="{FF2B5EF4-FFF2-40B4-BE49-F238E27FC236}">
                <a16:creationId xmlns:a16="http://schemas.microsoft.com/office/drawing/2014/main" id="{CF32C3B5-CC4D-4F0F-8507-940A131810C4}"/>
              </a:ext>
            </a:extLst>
          </p:cNvPr>
          <p:cNvSpPr/>
          <p:nvPr/>
        </p:nvSpPr>
        <p:spPr>
          <a:xfrm rot="10800000">
            <a:off x="4296001" y="5676227"/>
            <a:ext cx="3600000" cy="272666"/>
          </a:xfrm>
          <a:prstGeom prst="rightArrow">
            <a:avLst/>
          </a:prstGeom>
          <a:solidFill>
            <a:srgbClr val="00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Suorakulmio 47">
            <a:extLst>
              <a:ext uri="{FF2B5EF4-FFF2-40B4-BE49-F238E27FC236}">
                <a16:creationId xmlns:a16="http://schemas.microsoft.com/office/drawing/2014/main" id="{4D8BC8E8-A267-4470-980C-D8C5483276EB}"/>
              </a:ext>
            </a:extLst>
          </p:cNvPr>
          <p:cNvSpPr/>
          <p:nvPr/>
        </p:nvSpPr>
        <p:spPr>
          <a:xfrm>
            <a:off x="4198051" y="4446914"/>
            <a:ext cx="3795898" cy="477054"/>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i-FI" sz="2500" b="0" i="0" u="none" strike="noStrike" kern="1200" cap="none" spc="0" normalizeH="0" baseline="0" noProof="0" dirty="0">
                <a:ln>
                  <a:noFill/>
                </a:ln>
                <a:solidFill>
                  <a:srgbClr val="000000"/>
                </a:solidFill>
                <a:effectLst/>
                <a:uLnTx/>
                <a:uFillTx/>
                <a:latin typeface="Arial" charset="0"/>
                <a:ea typeface="Arial" charset="0"/>
                <a:cs typeface="Arial" charset="0"/>
              </a:rPr>
              <a:t>50 henkilöautoa / päivä*</a:t>
            </a:r>
          </a:p>
        </p:txBody>
      </p:sp>
      <p:sp>
        <p:nvSpPr>
          <p:cNvPr id="49" name="Suorakulmio 48">
            <a:extLst>
              <a:ext uri="{FF2B5EF4-FFF2-40B4-BE49-F238E27FC236}">
                <a16:creationId xmlns:a16="http://schemas.microsoft.com/office/drawing/2014/main" id="{A372B567-B1EF-4542-BA0F-35AA408B8768}"/>
              </a:ext>
            </a:extLst>
          </p:cNvPr>
          <p:cNvSpPr/>
          <p:nvPr/>
        </p:nvSpPr>
        <p:spPr>
          <a:xfrm>
            <a:off x="4198051" y="5211936"/>
            <a:ext cx="3795898" cy="477054"/>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i-FI" sz="2500" b="0" i="0" u="none" strike="noStrike" kern="1200" cap="none" spc="0" normalizeH="0" baseline="0" noProof="0" dirty="0">
                <a:ln>
                  <a:noFill/>
                </a:ln>
                <a:solidFill>
                  <a:srgbClr val="000000"/>
                </a:solidFill>
                <a:effectLst/>
                <a:uLnTx/>
                <a:uFillTx/>
                <a:latin typeface="Arial" charset="0"/>
                <a:ea typeface="Arial" charset="0"/>
                <a:cs typeface="Arial" charset="0"/>
              </a:rPr>
              <a:t>50 henkilöautoa / päivä*</a:t>
            </a:r>
          </a:p>
        </p:txBody>
      </p:sp>
      <p:sp>
        <p:nvSpPr>
          <p:cNvPr id="14" name="Suorakulmio 13">
            <a:extLst>
              <a:ext uri="{FF2B5EF4-FFF2-40B4-BE49-F238E27FC236}">
                <a16:creationId xmlns:a16="http://schemas.microsoft.com/office/drawing/2014/main" id="{AE5F7F9E-57EB-4BC9-A38B-A868A948746C}"/>
              </a:ext>
            </a:extLst>
          </p:cNvPr>
          <p:cNvSpPr/>
          <p:nvPr/>
        </p:nvSpPr>
        <p:spPr>
          <a:xfrm>
            <a:off x="856466" y="1401360"/>
            <a:ext cx="3035626" cy="369332"/>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rial" charset="0"/>
                <a:ea typeface="Arial" charset="0"/>
                <a:cs typeface="Arial" charset="0"/>
              </a:rPr>
              <a:t>Kokonaispaino 76 tonnia</a:t>
            </a:r>
          </a:p>
        </p:txBody>
      </p:sp>
      <p:sp>
        <p:nvSpPr>
          <p:cNvPr id="16" name="Tekstiruutu 15">
            <a:extLst>
              <a:ext uri="{FF2B5EF4-FFF2-40B4-BE49-F238E27FC236}">
                <a16:creationId xmlns:a16="http://schemas.microsoft.com/office/drawing/2014/main" id="{E812D61E-4821-42FB-83CA-BC7DCF90A5AC}"/>
              </a:ext>
            </a:extLst>
          </p:cNvPr>
          <p:cNvSpPr txBox="1"/>
          <p:nvPr/>
        </p:nvSpPr>
        <p:spPr>
          <a:xfrm>
            <a:off x="838200" y="3528005"/>
            <a:ext cx="7155749" cy="64633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Vaarallisten aineiden kuljetuksia (VAK) on vuorokaudessa keskimäärin 8 kertaa ja enimmillään 28 kertaa. </a:t>
            </a:r>
          </a:p>
        </p:txBody>
      </p:sp>
      <p:sp>
        <p:nvSpPr>
          <p:cNvPr id="17" name="Nuoli: Oikea 16">
            <a:extLst>
              <a:ext uri="{FF2B5EF4-FFF2-40B4-BE49-F238E27FC236}">
                <a16:creationId xmlns:a16="http://schemas.microsoft.com/office/drawing/2014/main" id="{28627E2F-D451-4B94-BD45-270A35181DE4}"/>
              </a:ext>
            </a:extLst>
          </p:cNvPr>
          <p:cNvSpPr/>
          <p:nvPr/>
        </p:nvSpPr>
        <p:spPr>
          <a:xfrm>
            <a:off x="4296000" y="4929821"/>
            <a:ext cx="3600000" cy="272666"/>
          </a:xfrm>
          <a:prstGeom prst="rightArrow">
            <a:avLst/>
          </a:prstGeom>
          <a:solidFill>
            <a:srgbClr val="004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kstiruutu 1">
            <a:extLst>
              <a:ext uri="{FF2B5EF4-FFF2-40B4-BE49-F238E27FC236}">
                <a16:creationId xmlns:a16="http://schemas.microsoft.com/office/drawing/2014/main" id="{7AE623EE-C2B4-4EB1-9A2A-CE23B425BFAD}"/>
              </a:ext>
            </a:extLst>
          </p:cNvPr>
          <p:cNvSpPr txBox="1"/>
          <p:nvPr/>
        </p:nvSpPr>
        <p:spPr>
          <a:xfrm>
            <a:off x="8431131" y="4884050"/>
            <a:ext cx="2080115" cy="132343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*Luvuissa ei ole otettu huomioon raaka-ainetuotannon ja tukitoimintojen välillisiä liikemääriä</a:t>
            </a:r>
          </a:p>
        </p:txBody>
      </p:sp>
      <p:pic>
        <p:nvPicPr>
          <p:cNvPr id="18" name="Kuva 17">
            <a:extLst>
              <a:ext uri="{FF2B5EF4-FFF2-40B4-BE49-F238E27FC236}">
                <a16:creationId xmlns:a16="http://schemas.microsoft.com/office/drawing/2014/main" id="{BF5CB0E7-950B-444E-B3BF-7598A9DE80A8}"/>
              </a:ext>
            </a:extLst>
          </p:cNvPr>
          <p:cNvPicPr>
            <a:picLocks noChangeAspect="1"/>
          </p:cNvPicPr>
          <p:nvPr/>
        </p:nvPicPr>
        <p:blipFill>
          <a:blip r:embed="rId2"/>
          <a:stretch>
            <a:fillRect/>
          </a:stretch>
        </p:blipFill>
        <p:spPr>
          <a:xfrm>
            <a:off x="856466" y="4482170"/>
            <a:ext cx="2898183" cy="644039"/>
          </a:xfrm>
          <a:prstGeom prst="rect">
            <a:avLst/>
          </a:prstGeom>
        </p:spPr>
      </p:pic>
      <p:pic>
        <p:nvPicPr>
          <p:cNvPr id="7" name="Kuva 6">
            <a:extLst>
              <a:ext uri="{FF2B5EF4-FFF2-40B4-BE49-F238E27FC236}">
                <a16:creationId xmlns:a16="http://schemas.microsoft.com/office/drawing/2014/main" id="{021B6037-EF17-4A50-AAD3-F4C7C96BD023}"/>
              </a:ext>
            </a:extLst>
          </p:cNvPr>
          <p:cNvPicPr>
            <a:picLocks noChangeAspect="1"/>
          </p:cNvPicPr>
          <p:nvPr/>
        </p:nvPicPr>
        <p:blipFill rotWithShape="1">
          <a:blip r:embed="rId3">
            <a:extLst>
              <a:ext uri="{28A0092B-C50C-407E-A947-70E740481C1C}">
                <a14:useLocalDpi xmlns:a14="http://schemas.microsoft.com/office/drawing/2010/main" val="0"/>
              </a:ext>
            </a:extLst>
          </a:blip>
          <a:srcRect t="5304" r="1662" b="2771"/>
          <a:stretch/>
        </p:blipFill>
        <p:spPr>
          <a:xfrm>
            <a:off x="884127" y="1951747"/>
            <a:ext cx="3010050" cy="545078"/>
          </a:xfrm>
          <a:prstGeom prst="rect">
            <a:avLst/>
          </a:prstGeom>
        </p:spPr>
      </p:pic>
      <p:pic>
        <p:nvPicPr>
          <p:cNvPr id="11" name="Kuva 10" descr="Tuotanto tasaisella täytöllä">
            <a:extLst>
              <a:ext uri="{FF2B5EF4-FFF2-40B4-BE49-F238E27FC236}">
                <a16:creationId xmlns:a16="http://schemas.microsoft.com/office/drawing/2014/main" id="{72E9199D-1864-4E38-BE57-ABAEB9110DF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90" t="10354" r="8535" b="12217"/>
          <a:stretch/>
        </p:blipFill>
        <p:spPr>
          <a:xfrm>
            <a:off x="8431131" y="2442533"/>
            <a:ext cx="2315246" cy="2170944"/>
          </a:xfrm>
          <a:prstGeom prst="rect">
            <a:avLst/>
          </a:prstGeom>
        </p:spPr>
      </p:pic>
      <p:pic>
        <p:nvPicPr>
          <p:cNvPr id="22" name="Kuva 21">
            <a:extLst>
              <a:ext uri="{FF2B5EF4-FFF2-40B4-BE49-F238E27FC236}">
                <a16:creationId xmlns:a16="http://schemas.microsoft.com/office/drawing/2014/main" id="{CCAA7D7E-FC45-4377-925F-60F02CC541BD}"/>
              </a:ext>
            </a:extLst>
          </p:cNvPr>
          <p:cNvPicPr>
            <a:picLocks noChangeAspect="1"/>
          </p:cNvPicPr>
          <p:nvPr/>
        </p:nvPicPr>
        <p:blipFill rotWithShape="1">
          <a:blip r:embed="rId3">
            <a:extLst>
              <a:ext uri="{28A0092B-C50C-407E-A947-70E740481C1C}">
                <a14:useLocalDpi xmlns:a14="http://schemas.microsoft.com/office/drawing/2010/main" val="0"/>
              </a:ext>
            </a:extLst>
          </a:blip>
          <a:srcRect l="1" t="5265" r="1662" b="2812"/>
          <a:stretch/>
        </p:blipFill>
        <p:spPr>
          <a:xfrm flipH="1">
            <a:off x="884127" y="2675470"/>
            <a:ext cx="3007965" cy="544701"/>
          </a:xfrm>
          <a:prstGeom prst="rect">
            <a:avLst/>
          </a:prstGeom>
        </p:spPr>
      </p:pic>
      <p:pic>
        <p:nvPicPr>
          <p:cNvPr id="23" name="Kuva 22">
            <a:extLst>
              <a:ext uri="{FF2B5EF4-FFF2-40B4-BE49-F238E27FC236}">
                <a16:creationId xmlns:a16="http://schemas.microsoft.com/office/drawing/2014/main" id="{1987DD91-C21E-444F-BC15-51EC54CB7B7C}"/>
              </a:ext>
            </a:extLst>
          </p:cNvPr>
          <p:cNvPicPr>
            <a:picLocks noChangeAspect="1"/>
          </p:cNvPicPr>
          <p:nvPr/>
        </p:nvPicPr>
        <p:blipFill>
          <a:blip r:embed="rId2"/>
          <a:stretch>
            <a:fillRect/>
          </a:stretch>
        </p:blipFill>
        <p:spPr>
          <a:xfrm flipH="1">
            <a:off x="861171" y="5304854"/>
            <a:ext cx="2898183" cy="644039"/>
          </a:xfrm>
          <a:prstGeom prst="rect">
            <a:avLst/>
          </a:prstGeom>
        </p:spPr>
      </p:pic>
      <p:sp>
        <p:nvSpPr>
          <p:cNvPr id="3" name="Päivämäärän paikkamerkki 2">
            <a:extLst>
              <a:ext uri="{FF2B5EF4-FFF2-40B4-BE49-F238E27FC236}">
                <a16:creationId xmlns:a16="http://schemas.microsoft.com/office/drawing/2014/main" id="{BA3C83A3-B64E-4559-A3E5-C814FD1A49EA}"/>
              </a:ext>
            </a:extLst>
          </p:cNvPr>
          <p:cNvSpPr>
            <a:spLocks noGrp="1"/>
          </p:cNvSpPr>
          <p:nvPr>
            <p:ph type="dt" sz="half" idx="10"/>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933" b="0" i="0" u="none" strike="noStrike" kern="1200" cap="none" spc="0" normalizeH="0" baseline="0" noProof="0">
                <a:ln>
                  <a:noFill/>
                </a:ln>
                <a:solidFill>
                  <a:srgbClr val="004E91"/>
                </a:solidFill>
                <a:effectLst/>
                <a:uLnTx/>
                <a:uFillTx/>
                <a:latin typeface="Arial" charset="0"/>
                <a:cs typeface="Arial" charset="0"/>
              </a:rPr>
              <a:t>Lokakuu 2024</a:t>
            </a:r>
            <a:endParaRPr kumimoji="0" lang="fi-FI" sz="933" b="0" i="0" u="none" strike="noStrike" kern="1200" cap="none" spc="0" normalizeH="0" baseline="0" noProof="0" dirty="0">
              <a:ln>
                <a:noFill/>
              </a:ln>
              <a:solidFill>
                <a:srgbClr val="004E91"/>
              </a:solidFill>
              <a:effectLst/>
              <a:uLnTx/>
              <a:uFillTx/>
              <a:latin typeface="Arial" charset="0"/>
              <a:cs typeface="Arial" charset="0"/>
            </a:endParaRPr>
          </a:p>
        </p:txBody>
      </p:sp>
    </p:spTree>
    <p:extLst>
      <p:ext uri="{BB962C8B-B14F-4D97-AF65-F5344CB8AC3E}">
        <p14:creationId xmlns:p14="http://schemas.microsoft.com/office/powerpoint/2010/main" val="373830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2C53B4-29FA-4354-B727-038E92B12AF9}"/>
              </a:ext>
            </a:extLst>
          </p:cNvPr>
          <p:cNvSpPr>
            <a:spLocks noGrp="1"/>
          </p:cNvSpPr>
          <p:nvPr>
            <p:ph type="title"/>
          </p:nvPr>
        </p:nvSpPr>
        <p:spPr>
          <a:xfrm>
            <a:off x="838200" y="345114"/>
            <a:ext cx="8961646" cy="825076"/>
          </a:xfrm>
          <a:solidFill>
            <a:schemeClr val="bg1"/>
          </a:solidFill>
        </p:spPr>
        <p:txBody>
          <a:bodyPr>
            <a:normAutofit fontScale="90000"/>
          </a:bodyPr>
          <a:lstStyle/>
          <a:p>
            <a:r>
              <a:rPr lang="fi-FI" dirty="0"/>
              <a:t>Liikennetarpeita eri toimijoiden kanssa vuodesta 2021 alkaen </a:t>
            </a:r>
          </a:p>
        </p:txBody>
      </p:sp>
      <p:sp>
        <p:nvSpPr>
          <p:cNvPr id="3" name="Sisällön paikkamerkki 2">
            <a:extLst>
              <a:ext uri="{FF2B5EF4-FFF2-40B4-BE49-F238E27FC236}">
                <a16:creationId xmlns:a16="http://schemas.microsoft.com/office/drawing/2014/main" id="{3219F862-0ACA-43C1-901E-7832FEC1018D}"/>
              </a:ext>
            </a:extLst>
          </p:cNvPr>
          <p:cNvSpPr>
            <a:spLocks noGrp="1"/>
          </p:cNvSpPr>
          <p:nvPr>
            <p:ph idx="1"/>
          </p:nvPr>
        </p:nvSpPr>
        <p:spPr>
          <a:xfrm>
            <a:off x="838199" y="1349575"/>
            <a:ext cx="10525125" cy="5006775"/>
          </a:xfrm>
        </p:spPr>
        <p:txBody>
          <a:bodyPr>
            <a:normAutofit/>
          </a:bodyPr>
          <a:lstStyle/>
          <a:p>
            <a:pPr>
              <a:lnSpc>
                <a:spcPct val="120000"/>
              </a:lnSpc>
              <a:spcBef>
                <a:spcPts val="500"/>
              </a:spcBef>
            </a:pPr>
            <a:r>
              <a:rPr lang="fi-FI" sz="2200" dirty="0"/>
              <a:t>Edellinen hallituskausi</a:t>
            </a:r>
          </a:p>
          <a:p>
            <a:pPr lvl="1">
              <a:lnSpc>
                <a:spcPct val="120000"/>
              </a:lnSpc>
            </a:pPr>
            <a:r>
              <a:rPr lang="fi-FI" sz="2200" dirty="0"/>
              <a:t>Alueen kaikki kunnat ja kaupungit</a:t>
            </a:r>
          </a:p>
          <a:p>
            <a:pPr lvl="1">
              <a:lnSpc>
                <a:spcPct val="120000"/>
              </a:lnSpc>
            </a:pPr>
            <a:r>
              <a:rPr lang="fi-FI" sz="2200" dirty="0" err="1"/>
              <a:t>Ely</a:t>
            </a:r>
            <a:r>
              <a:rPr lang="fi-FI" sz="2200" dirty="0"/>
              <a:t>, väylävirasto</a:t>
            </a:r>
          </a:p>
          <a:p>
            <a:pPr lvl="1">
              <a:lnSpc>
                <a:spcPct val="120000"/>
              </a:lnSpc>
            </a:pPr>
            <a:r>
              <a:rPr lang="fi-FI" sz="2200" dirty="0"/>
              <a:t>Maakuntaliitto</a:t>
            </a:r>
          </a:p>
          <a:p>
            <a:pPr lvl="1">
              <a:lnSpc>
                <a:spcPct val="120000"/>
              </a:lnSpc>
            </a:pPr>
            <a:r>
              <a:rPr lang="fi-FI" sz="2200" dirty="0"/>
              <a:t>Ministerit; Kurvinen, Saarikko, Harakka</a:t>
            </a:r>
          </a:p>
          <a:p>
            <a:pPr lvl="1">
              <a:lnSpc>
                <a:spcPct val="120000"/>
              </a:lnSpc>
            </a:pPr>
            <a:r>
              <a:rPr lang="fi-FI" sz="2200" dirty="0"/>
              <a:t>Kansanedustajat; Oulunseudun kansanedustajat</a:t>
            </a:r>
          </a:p>
          <a:p>
            <a:pPr>
              <a:lnSpc>
                <a:spcPct val="120000"/>
              </a:lnSpc>
            </a:pPr>
            <a:r>
              <a:rPr lang="fi-FI" sz="2200" dirty="0"/>
              <a:t>Nykyinen hallituskausi</a:t>
            </a:r>
          </a:p>
          <a:p>
            <a:pPr lvl="1">
              <a:lnSpc>
                <a:spcPct val="120000"/>
              </a:lnSpc>
            </a:pPr>
            <a:r>
              <a:rPr lang="fi-FI" sz="2200" dirty="0"/>
              <a:t>Ministeri Ranne</a:t>
            </a:r>
          </a:p>
          <a:p>
            <a:pPr lvl="1">
              <a:lnSpc>
                <a:spcPct val="120000"/>
              </a:lnSpc>
            </a:pPr>
            <a:endParaRPr lang="fi-FI" sz="2200" dirty="0"/>
          </a:p>
        </p:txBody>
      </p:sp>
      <p:sp>
        <p:nvSpPr>
          <p:cNvPr id="4" name="Päivämäärän paikkamerkki 3">
            <a:extLst>
              <a:ext uri="{FF2B5EF4-FFF2-40B4-BE49-F238E27FC236}">
                <a16:creationId xmlns:a16="http://schemas.microsoft.com/office/drawing/2014/main" id="{002D1D02-9AAD-18E5-DB03-4B6EC677CB5B}"/>
              </a:ext>
            </a:extLst>
          </p:cNvPr>
          <p:cNvSpPr>
            <a:spLocks noGrp="1"/>
          </p:cNvSpPr>
          <p:nvPr>
            <p:ph type="dt" sz="half" idx="10"/>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933" b="0" i="0" u="none" strike="noStrike" kern="1200" cap="none" spc="0" normalizeH="0" baseline="0" noProof="0">
                <a:ln>
                  <a:noFill/>
                </a:ln>
                <a:solidFill>
                  <a:srgbClr val="004E91"/>
                </a:solidFill>
                <a:effectLst/>
                <a:uLnTx/>
                <a:uFillTx/>
                <a:latin typeface="Arial" charset="0"/>
                <a:cs typeface="Arial" charset="0"/>
              </a:rPr>
              <a:t>Lokakuu 2024</a:t>
            </a:r>
            <a:endParaRPr kumimoji="0" lang="fi-FI" sz="933" b="0" i="0" u="none" strike="noStrike" kern="1200" cap="none" spc="0" normalizeH="0" baseline="0" noProof="0" dirty="0">
              <a:ln>
                <a:noFill/>
              </a:ln>
              <a:solidFill>
                <a:srgbClr val="004E91"/>
              </a:solidFill>
              <a:effectLst/>
              <a:uLnTx/>
              <a:uFillTx/>
              <a:latin typeface="Arial" charset="0"/>
              <a:cs typeface="Arial" charset="0"/>
            </a:endParaRPr>
          </a:p>
        </p:txBody>
      </p:sp>
    </p:spTree>
    <p:extLst>
      <p:ext uri="{BB962C8B-B14F-4D97-AF65-F5344CB8AC3E}">
        <p14:creationId xmlns:p14="http://schemas.microsoft.com/office/powerpoint/2010/main" val="300067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kartta&#10;&#10;Kuvaus luotu automaattisesti">
            <a:extLst>
              <a:ext uri="{FF2B5EF4-FFF2-40B4-BE49-F238E27FC236}">
                <a16:creationId xmlns:a16="http://schemas.microsoft.com/office/drawing/2014/main" id="{E150B73F-7B43-41F7-BB3F-5D181079C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41"/>
            <a:ext cx="9814300" cy="6862441"/>
          </a:xfrm>
        </p:spPr>
      </p:pic>
      <p:sp>
        <p:nvSpPr>
          <p:cNvPr id="2" name="Otsikko 1">
            <a:extLst>
              <a:ext uri="{FF2B5EF4-FFF2-40B4-BE49-F238E27FC236}">
                <a16:creationId xmlns:a16="http://schemas.microsoft.com/office/drawing/2014/main" id="{1BEBCE2E-B496-4F6B-B538-FBD80320843C}"/>
              </a:ext>
            </a:extLst>
          </p:cNvPr>
          <p:cNvSpPr>
            <a:spLocks noGrp="1"/>
          </p:cNvSpPr>
          <p:nvPr>
            <p:ph type="title"/>
          </p:nvPr>
        </p:nvSpPr>
        <p:spPr/>
        <p:txBody>
          <a:bodyPr/>
          <a:lstStyle/>
          <a:p>
            <a:r>
              <a:rPr lang="fi-FI" dirty="0"/>
              <a:t>Kartta</a:t>
            </a:r>
          </a:p>
        </p:txBody>
      </p:sp>
      <p:graphicFrame>
        <p:nvGraphicFramePr>
          <p:cNvPr id="3" name="Taulukko 2">
            <a:extLst>
              <a:ext uri="{FF2B5EF4-FFF2-40B4-BE49-F238E27FC236}">
                <a16:creationId xmlns:a16="http://schemas.microsoft.com/office/drawing/2014/main" id="{FD239BA6-F445-4AE0-A98F-D9601BFF092C}"/>
              </a:ext>
            </a:extLst>
          </p:cNvPr>
          <p:cNvGraphicFramePr>
            <a:graphicFrameLocks noGrp="1"/>
          </p:cNvGraphicFramePr>
          <p:nvPr/>
        </p:nvGraphicFramePr>
        <p:xfrm>
          <a:off x="7766383" y="4504998"/>
          <a:ext cx="4174959" cy="2292021"/>
        </p:xfrm>
        <a:graphic>
          <a:graphicData uri="http://schemas.openxmlformats.org/drawingml/2006/table">
            <a:tbl>
              <a:tblPr firstRow="1" bandRow="1">
                <a:tableStyleId>{2D5ABB26-0587-4C30-8999-92F81FD0307C}</a:tableStyleId>
              </a:tblPr>
              <a:tblGrid>
                <a:gridCol w="291666">
                  <a:extLst>
                    <a:ext uri="{9D8B030D-6E8A-4147-A177-3AD203B41FA5}">
                      <a16:colId xmlns:a16="http://schemas.microsoft.com/office/drawing/2014/main" val="3399440817"/>
                    </a:ext>
                  </a:extLst>
                </a:gridCol>
                <a:gridCol w="3239604">
                  <a:extLst>
                    <a:ext uri="{9D8B030D-6E8A-4147-A177-3AD203B41FA5}">
                      <a16:colId xmlns:a16="http://schemas.microsoft.com/office/drawing/2014/main" val="2026809055"/>
                    </a:ext>
                  </a:extLst>
                </a:gridCol>
                <a:gridCol w="643689">
                  <a:extLst>
                    <a:ext uri="{9D8B030D-6E8A-4147-A177-3AD203B41FA5}">
                      <a16:colId xmlns:a16="http://schemas.microsoft.com/office/drawing/2014/main" val="1112601101"/>
                    </a:ext>
                  </a:extLst>
                </a:gridCol>
              </a:tblGrid>
              <a:tr h="254669">
                <a:tc>
                  <a:txBody>
                    <a:bodyPr/>
                    <a:lstStyle/>
                    <a:p>
                      <a:pPr algn="ctr"/>
                      <a:r>
                        <a:rPr lang="fi-FI" sz="1000" b="0" strike="dblStrike" baseline="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strike="dblStrike" baseline="0" dirty="0">
                          <a:latin typeface="Arial" panose="020B0604020202020204" pitchFamily="34" charset="0"/>
                          <a:cs typeface="Arial" panose="020B0604020202020204" pitchFamily="34" charset="0"/>
                        </a:rPr>
                        <a:t>Mt 793 Ryyppymäki - </a:t>
                      </a:r>
                      <a:r>
                        <a:rPr lang="fi-FI" sz="1000" b="0" strike="dblStrike" baseline="0" dirty="0" err="1">
                          <a:latin typeface="Arial" panose="020B0604020202020204" pitchFamily="34" charset="0"/>
                          <a:cs typeface="Arial" panose="020B0604020202020204" pitchFamily="34" charset="0"/>
                        </a:rPr>
                        <a:t>Vt</a:t>
                      </a:r>
                      <a:r>
                        <a:rPr lang="fi-FI" sz="1000" b="0" strike="dblStrike" baseline="0" dirty="0">
                          <a:latin typeface="Arial" panose="020B0604020202020204" pitchFamily="34" charset="0"/>
                          <a:cs typeface="Arial" panose="020B0604020202020204" pitchFamily="34" charset="0"/>
                        </a:rPr>
                        <a:t> 28 (Haapavesi-Nivala)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strike="dblStrike" baseline="0" dirty="0">
                          <a:latin typeface="Arial" panose="020B0604020202020204" pitchFamily="34" charset="0"/>
                          <a:cs typeface="Arial" panose="020B0604020202020204" pitchFamily="34" charset="0"/>
                        </a:rPr>
                        <a:t>20,9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99129"/>
                  </a:ext>
                </a:extLst>
              </a:tr>
              <a:tr h="254669">
                <a:tc>
                  <a:txBody>
                    <a:bodyPr/>
                    <a:lstStyle/>
                    <a:p>
                      <a:pPr algn="ctr"/>
                      <a:r>
                        <a:rPr lang="fi-FI" sz="1000" b="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dirty="0">
                          <a:latin typeface="Arial" panose="020B0604020202020204" pitchFamily="34" charset="0"/>
                          <a:cs typeface="Arial" panose="020B0604020202020204" pitchFamily="34" charset="0"/>
                        </a:rPr>
                        <a:t>Mt 786 Ryyppymäki - </a:t>
                      </a:r>
                      <a:r>
                        <a:rPr lang="fi-FI" sz="1000" b="0" dirty="0" err="1">
                          <a:latin typeface="Arial" panose="020B0604020202020204" pitchFamily="34" charset="0"/>
                          <a:cs typeface="Arial" panose="020B0604020202020204" pitchFamily="34" charset="0"/>
                        </a:rPr>
                        <a:t>Vt</a:t>
                      </a:r>
                      <a:r>
                        <a:rPr lang="fi-FI" sz="1000" b="0" dirty="0">
                          <a:latin typeface="Arial" panose="020B0604020202020204" pitchFamily="34" charset="0"/>
                          <a:cs typeface="Arial" panose="020B0604020202020204" pitchFamily="34" charset="0"/>
                        </a:rPr>
                        <a:t> 28 (Haapavesi-Kärsämäki </a:t>
                      </a:r>
                      <a:r>
                        <a:rPr lang="fi-FI" sz="1000" b="0" dirty="0" err="1">
                          <a:latin typeface="Arial" panose="020B0604020202020204" pitchFamily="34" charset="0"/>
                          <a:cs typeface="Arial" panose="020B0604020202020204" pitchFamily="34" charset="0"/>
                        </a:rPr>
                        <a:t>ep</a:t>
                      </a:r>
                      <a:r>
                        <a:rPr lang="fi-FI" sz="1000" b="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21,4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962831"/>
                  </a:ext>
                </a:extLst>
              </a:tr>
              <a:tr h="254669">
                <a:tc>
                  <a:txBody>
                    <a:bodyPr/>
                    <a:lstStyle/>
                    <a:p>
                      <a:pPr algn="ctr"/>
                      <a:r>
                        <a:rPr lang="fi-FI" sz="1000" b="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dirty="0">
                          <a:latin typeface="Arial" panose="020B0604020202020204" pitchFamily="34" charset="0"/>
                          <a:cs typeface="Arial" panose="020B0604020202020204" pitchFamily="34" charset="0"/>
                        </a:rPr>
                        <a:t>Mt 786 Ryyppymäki - </a:t>
                      </a:r>
                      <a:r>
                        <a:rPr lang="fi-FI" sz="1000" b="0" dirty="0" err="1">
                          <a:latin typeface="Arial" panose="020B0604020202020204" pitchFamily="34" charset="0"/>
                          <a:cs typeface="Arial" panose="020B0604020202020204" pitchFamily="34" charset="0"/>
                        </a:rPr>
                        <a:t>Kt</a:t>
                      </a:r>
                      <a:r>
                        <a:rPr lang="fi-FI" sz="1000" b="0" dirty="0">
                          <a:latin typeface="Arial" panose="020B0604020202020204" pitchFamily="34" charset="0"/>
                          <a:cs typeface="Arial" panose="020B0604020202020204" pitchFamily="34" charset="0"/>
                        </a:rPr>
                        <a:t> 86 (Haapavesi-Oulainen)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28,3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7189996"/>
                  </a:ext>
                </a:extLst>
              </a:tr>
              <a:tr h="254669">
                <a:tc>
                  <a:txBody>
                    <a:bodyPr/>
                    <a:lstStyle/>
                    <a:p>
                      <a:pPr algn="ctr"/>
                      <a:r>
                        <a:rPr lang="fi-FI" sz="1000" b="0"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dirty="0">
                          <a:latin typeface="Arial" panose="020B0604020202020204" pitchFamily="34" charset="0"/>
                          <a:cs typeface="Arial" panose="020B0604020202020204" pitchFamily="34" charset="0"/>
                        </a:rPr>
                        <a:t>Mt 18405 - Mt 7980, Turvetie (Voimalan 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3,0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02021"/>
                  </a:ext>
                </a:extLst>
              </a:tr>
              <a:tr h="254669">
                <a:tc>
                  <a:txBody>
                    <a:bodyPr/>
                    <a:lstStyle/>
                    <a:p>
                      <a:pPr algn="ctr"/>
                      <a:r>
                        <a:rPr lang="fi-FI" sz="1000" b="0" strike="dblStrike" baseline="0"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strike="dblStrike" baseline="0" dirty="0">
                          <a:latin typeface="Arial" panose="020B0604020202020204" pitchFamily="34" charset="0"/>
                          <a:cs typeface="Arial" panose="020B0604020202020204" pitchFamily="34" charset="0"/>
                        </a:rPr>
                        <a:t>Mt 794 Ojakylä - Pulkkila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strike="dblStrike" baseline="0" dirty="0">
                          <a:latin typeface="Arial" panose="020B0604020202020204" pitchFamily="34" charset="0"/>
                          <a:cs typeface="Arial" panose="020B0604020202020204" pitchFamily="34" charset="0"/>
                        </a:rPr>
                        <a:t>15,5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285977"/>
                  </a:ext>
                </a:extLst>
              </a:tr>
              <a:tr h="254669">
                <a:tc>
                  <a:txBody>
                    <a:bodyPr/>
                    <a:lstStyle/>
                    <a:p>
                      <a:pPr algn="ctr"/>
                      <a:r>
                        <a:rPr lang="fi-FI" sz="1000" b="0"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b="0" dirty="0">
                          <a:latin typeface="Arial" panose="020B0604020202020204" pitchFamily="34" charset="0"/>
                          <a:cs typeface="Arial" panose="020B0604020202020204" pitchFamily="34" charset="0"/>
                        </a:rPr>
                        <a:t>Mt 7970 </a:t>
                      </a:r>
                      <a:r>
                        <a:rPr lang="fi-FI" sz="1000" b="0" dirty="0" err="1">
                          <a:latin typeface="Arial" panose="020B0604020202020204" pitchFamily="34" charset="0"/>
                          <a:cs typeface="Arial" panose="020B0604020202020204" pitchFamily="34" charset="0"/>
                        </a:rPr>
                        <a:t>Korkatti</a:t>
                      </a:r>
                      <a:r>
                        <a:rPr lang="fi-FI" sz="1000" b="0" dirty="0">
                          <a:latin typeface="Arial" panose="020B0604020202020204" pitchFamily="34" charset="0"/>
                          <a:cs typeface="Arial" panose="020B0604020202020204" pitchFamily="34" charset="0"/>
                        </a:rPr>
                        <a:t> - Karhukangas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21,5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4625614"/>
                  </a:ext>
                </a:extLst>
              </a:tr>
              <a:tr h="254669">
                <a:tc>
                  <a:txBody>
                    <a:bodyPr/>
                    <a:lstStyle/>
                    <a:p>
                      <a:pPr algn="ctr"/>
                      <a:r>
                        <a:rPr lang="fi-FI" sz="1000" b="0"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Mt 7980 Haapavesi - </a:t>
                      </a:r>
                      <a:r>
                        <a:rPr lang="fi-FI" sz="1000" dirty="0" err="1">
                          <a:latin typeface="Arial" panose="020B0604020202020204" pitchFamily="34" charset="0"/>
                          <a:cs typeface="Arial" panose="020B0604020202020204" pitchFamily="34" charset="0"/>
                        </a:rPr>
                        <a:t>Vt</a:t>
                      </a:r>
                      <a:r>
                        <a:rPr lang="fi-FI" sz="1000" dirty="0">
                          <a:latin typeface="Arial" panose="020B0604020202020204" pitchFamily="34" charset="0"/>
                          <a:cs typeface="Arial" panose="020B0604020202020204" pitchFamily="34" charset="0"/>
                        </a:rPr>
                        <a:t> 4 (Haapavesi-Kärsämäki </a:t>
                      </a:r>
                      <a:r>
                        <a:rPr lang="fi-FI" sz="1000" dirty="0" err="1">
                          <a:latin typeface="Arial" panose="020B0604020202020204" pitchFamily="34" charset="0"/>
                          <a:cs typeface="Arial" panose="020B0604020202020204" pitchFamily="34" charset="0"/>
                        </a:rPr>
                        <a:t>pp</a:t>
                      </a:r>
                      <a:r>
                        <a:rPr lang="fi-FI" sz="1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25,2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1866263"/>
                  </a:ext>
                </a:extLst>
              </a:tr>
              <a:tr h="254669">
                <a:tc>
                  <a:txBody>
                    <a:bodyPr/>
                    <a:lstStyle/>
                    <a:p>
                      <a:pPr algn="ctr"/>
                      <a:r>
                        <a:rPr lang="fi-FI" sz="1000" b="0"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Mt 8060 Karhukangas - </a:t>
                      </a:r>
                      <a:r>
                        <a:rPr lang="fi-FI" sz="1000" dirty="0" err="1">
                          <a:latin typeface="Arial" panose="020B0604020202020204" pitchFamily="34" charset="0"/>
                          <a:cs typeface="Arial" panose="020B0604020202020204" pitchFamily="34" charset="0"/>
                        </a:rPr>
                        <a:t>Savaloja</a:t>
                      </a:r>
                      <a:r>
                        <a:rPr lang="fi-FI" sz="1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24,1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3021263"/>
                  </a:ext>
                </a:extLst>
              </a:tr>
              <a:tr h="254669">
                <a:tc>
                  <a:txBody>
                    <a:bodyPr/>
                    <a:lstStyle/>
                    <a:p>
                      <a:pPr algn="ctr"/>
                      <a:r>
                        <a:rPr lang="fi-FI" sz="1000" b="0"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Mt 800 ja Mt 821 Piippola - </a:t>
                      </a:r>
                      <a:r>
                        <a:rPr lang="fi-FI" sz="1000" dirty="0" err="1">
                          <a:latin typeface="Arial" panose="020B0604020202020204" pitchFamily="34" charset="0"/>
                          <a:cs typeface="Arial" panose="020B0604020202020204" pitchFamily="34" charset="0"/>
                        </a:rPr>
                        <a:t>Pihkalanranta</a:t>
                      </a:r>
                      <a:r>
                        <a:rPr lang="fi-FI" sz="1000" dirty="0">
                          <a:latin typeface="Arial" panose="020B0604020202020204" pitchFamily="34" charset="0"/>
                          <a:cs typeface="Arial" panose="020B0604020202020204" pitchFamily="34" charset="0"/>
                        </a:rPr>
                        <a:t> - Vorna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000" dirty="0">
                          <a:latin typeface="Arial" panose="020B0604020202020204" pitchFamily="34" charset="0"/>
                          <a:cs typeface="Arial" panose="020B0604020202020204" pitchFamily="34" charset="0"/>
                        </a:rPr>
                        <a:t>31,9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5220519"/>
                  </a:ext>
                </a:extLst>
              </a:tr>
            </a:tbl>
          </a:graphicData>
        </a:graphic>
      </p:graphicFrame>
      <p:sp>
        <p:nvSpPr>
          <p:cNvPr id="4" name="Tekstiruutu 3">
            <a:extLst>
              <a:ext uri="{FF2B5EF4-FFF2-40B4-BE49-F238E27FC236}">
                <a16:creationId xmlns:a16="http://schemas.microsoft.com/office/drawing/2014/main" id="{B69EE5F8-81A1-4A1A-85DB-385708C36775}"/>
              </a:ext>
            </a:extLst>
          </p:cNvPr>
          <p:cNvSpPr txBox="1"/>
          <p:nvPr/>
        </p:nvSpPr>
        <p:spPr>
          <a:xfrm>
            <a:off x="3624619" y="5577877"/>
            <a:ext cx="151200" cy="151200"/>
          </a:xfrm>
          <a:prstGeom prst="rect">
            <a:avLst/>
          </a:prstGeom>
          <a:solidFill>
            <a:srgbClr val="76B82A"/>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1</a:t>
            </a:r>
          </a:p>
        </p:txBody>
      </p:sp>
      <p:sp>
        <p:nvSpPr>
          <p:cNvPr id="8" name="Tekstiruutu 7">
            <a:extLst>
              <a:ext uri="{FF2B5EF4-FFF2-40B4-BE49-F238E27FC236}">
                <a16:creationId xmlns:a16="http://schemas.microsoft.com/office/drawing/2014/main" id="{6DFD9E05-2936-4998-932C-8939C1356FE8}"/>
              </a:ext>
            </a:extLst>
          </p:cNvPr>
          <p:cNvSpPr txBox="1"/>
          <p:nvPr/>
        </p:nvSpPr>
        <p:spPr>
          <a:xfrm>
            <a:off x="2594556" y="3826725"/>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3</a:t>
            </a:r>
          </a:p>
        </p:txBody>
      </p:sp>
      <p:sp>
        <p:nvSpPr>
          <p:cNvPr id="9" name="Tekstiruutu 8">
            <a:extLst>
              <a:ext uri="{FF2B5EF4-FFF2-40B4-BE49-F238E27FC236}">
                <a16:creationId xmlns:a16="http://schemas.microsoft.com/office/drawing/2014/main" id="{B8F4023B-C7EB-499D-880F-35DBE53D6632}"/>
              </a:ext>
            </a:extLst>
          </p:cNvPr>
          <p:cNvSpPr txBox="1"/>
          <p:nvPr/>
        </p:nvSpPr>
        <p:spPr>
          <a:xfrm>
            <a:off x="4358329" y="4690308"/>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4</a:t>
            </a:r>
          </a:p>
        </p:txBody>
      </p:sp>
      <p:sp>
        <p:nvSpPr>
          <p:cNvPr id="10" name="Tekstiruutu 9">
            <a:extLst>
              <a:ext uri="{FF2B5EF4-FFF2-40B4-BE49-F238E27FC236}">
                <a16:creationId xmlns:a16="http://schemas.microsoft.com/office/drawing/2014/main" id="{18AF7A46-82FA-404D-971E-A3A53DF4C39D}"/>
              </a:ext>
            </a:extLst>
          </p:cNvPr>
          <p:cNvSpPr txBox="1"/>
          <p:nvPr/>
        </p:nvSpPr>
        <p:spPr>
          <a:xfrm>
            <a:off x="5757704" y="3528587"/>
            <a:ext cx="151200" cy="151200"/>
          </a:xfrm>
          <a:prstGeom prst="rect">
            <a:avLst/>
          </a:prstGeom>
          <a:solidFill>
            <a:srgbClr val="76B82A"/>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5</a:t>
            </a:r>
          </a:p>
        </p:txBody>
      </p:sp>
      <p:sp>
        <p:nvSpPr>
          <p:cNvPr id="11" name="Tekstiruutu 10">
            <a:extLst>
              <a:ext uri="{FF2B5EF4-FFF2-40B4-BE49-F238E27FC236}">
                <a16:creationId xmlns:a16="http://schemas.microsoft.com/office/drawing/2014/main" id="{F974E985-B36A-408A-8741-00F88211230F}"/>
              </a:ext>
            </a:extLst>
          </p:cNvPr>
          <p:cNvSpPr txBox="1"/>
          <p:nvPr/>
        </p:nvSpPr>
        <p:spPr>
          <a:xfrm>
            <a:off x="4060984" y="2934367"/>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6</a:t>
            </a:r>
          </a:p>
        </p:txBody>
      </p:sp>
      <p:sp>
        <p:nvSpPr>
          <p:cNvPr id="12" name="Tekstiruutu 11">
            <a:extLst>
              <a:ext uri="{FF2B5EF4-FFF2-40B4-BE49-F238E27FC236}">
                <a16:creationId xmlns:a16="http://schemas.microsoft.com/office/drawing/2014/main" id="{4EBDCFBC-B4F7-4BE7-8CCE-5C461E5E21E1}"/>
              </a:ext>
            </a:extLst>
          </p:cNvPr>
          <p:cNvSpPr txBox="1"/>
          <p:nvPr/>
        </p:nvSpPr>
        <p:spPr>
          <a:xfrm>
            <a:off x="5356218" y="5108199"/>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7</a:t>
            </a:r>
          </a:p>
        </p:txBody>
      </p:sp>
      <p:sp>
        <p:nvSpPr>
          <p:cNvPr id="13" name="Tekstiruutu 12">
            <a:extLst>
              <a:ext uri="{FF2B5EF4-FFF2-40B4-BE49-F238E27FC236}">
                <a16:creationId xmlns:a16="http://schemas.microsoft.com/office/drawing/2014/main" id="{60E0DBF8-497F-4B02-9E0A-1D5652D3646E}"/>
              </a:ext>
            </a:extLst>
          </p:cNvPr>
          <p:cNvSpPr txBox="1"/>
          <p:nvPr/>
        </p:nvSpPr>
        <p:spPr>
          <a:xfrm>
            <a:off x="4677301" y="1039907"/>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8</a:t>
            </a:r>
          </a:p>
        </p:txBody>
      </p:sp>
      <p:sp>
        <p:nvSpPr>
          <p:cNvPr id="14" name="Tekstiruutu 13">
            <a:extLst>
              <a:ext uri="{FF2B5EF4-FFF2-40B4-BE49-F238E27FC236}">
                <a16:creationId xmlns:a16="http://schemas.microsoft.com/office/drawing/2014/main" id="{C0C703A8-705D-46F3-BD96-30F02EC733B0}"/>
              </a:ext>
            </a:extLst>
          </p:cNvPr>
          <p:cNvSpPr txBox="1"/>
          <p:nvPr/>
        </p:nvSpPr>
        <p:spPr>
          <a:xfrm>
            <a:off x="7617740" y="3146668"/>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9</a:t>
            </a:r>
          </a:p>
        </p:txBody>
      </p:sp>
      <p:sp>
        <p:nvSpPr>
          <p:cNvPr id="15" name="Tekstiruutu 14">
            <a:extLst>
              <a:ext uri="{FF2B5EF4-FFF2-40B4-BE49-F238E27FC236}">
                <a16:creationId xmlns:a16="http://schemas.microsoft.com/office/drawing/2014/main" id="{3446ACED-C987-44EB-86F0-AA0696E740EF}"/>
              </a:ext>
            </a:extLst>
          </p:cNvPr>
          <p:cNvSpPr txBox="1"/>
          <p:nvPr/>
        </p:nvSpPr>
        <p:spPr>
          <a:xfrm>
            <a:off x="4553402" y="5569770"/>
            <a:ext cx="151200" cy="151200"/>
          </a:xfrm>
          <a:prstGeom prst="rect">
            <a:avLst/>
          </a:prstGeom>
          <a:solidFill>
            <a:srgbClr val="FF0000"/>
          </a:solidFill>
          <a:ln w="9525">
            <a:solidFill>
              <a:schemeClr val="tx1"/>
            </a:solidFill>
          </a:ln>
        </p:spPr>
        <p:txBody>
          <a:bodyPr wrap="square" tIns="14400" bIns="14400" rtlCol="0" anchor="t">
            <a:spAutoFit/>
          </a:bodyPr>
          <a:lstStyle/>
          <a:p>
            <a:pPr algn="ctr"/>
            <a:r>
              <a:rPr lang="fi-FI" sz="900" b="1" dirty="0">
                <a:solidFill>
                  <a:schemeClr val="bg1"/>
                </a:solidFill>
                <a:latin typeface="Arial" panose="020B0604020202020204" pitchFamily="34" charset="0"/>
                <a:cs typeface="Arial" panose="020B0604020202020204" pitchFamily="34" charset="0"/>
              </a:rPr>
              <a:t>2</a:t>
            </a:r>
          </a:p>
        </p:txBody>
      </p:sp>
      <p:sp>
        <p:nvSpPr>
          <p:cNvPr id="16" name="Tekstiruutu 15">
            <a:extLst>
              <a:ext uri="{FF2B5EF4-FFF2-40B4-BE49-F238E27FC236}">
                <a16:creationId xmlns:a16="http://schemas.microsoft.com/office/drawing/2014/main" id="{3621816B-3641-4E9F-88E8-3CBA0FB1D4EE}"/>
              </a:ext>
            </a:extLst>
          </p:cNvPr>
          <p:cNvSpPr txBox="1"/>
          <p:nvPr/>
        </p:nvSpPr>
        <p:spPr>
          <a:xfrm>
            <a:off x="6498846" y="4166444"/>
            <a:ext cx="5549028" cy="338554"/>
          </a:xfrm>
          <a:prstGeom prst="rect">
            <a:avLst/>
          </a:prstGeom>
          <a:noFill/>
        </p:spPr>
        <p:txBody>
          <a:bodyPr wrap="square">
            <a:spAutoFit/>
          </a:bodyPr>
          <a:lstStyle/>
          <a:p>
            <a:pPr>
              <a:spcBef>
                <a:spcPts val="375"/>
              </a:spcBef>
            </a:pPr>
            <a:r>
              <a:rPr lang="fi-FI" sz="1600" b="1" dirty="0">
                <a:highlight>
                  <a:srgbClr val="DCE2DE"/>
                </a:highlight>
              </a:rPr>
              <a:t>Parannettavaksi esitettävät tiet, kokonaiskustannus </a:t>
            </a:r>
            <a:r>
              <a:rPr lang="fi-FI" sz="1600" b="1">
                <a:highlight>
                  <a:srgbClr val="DCE2DE"/>
                </a:highlight>
              </a:rPr>
              <a:t>noin 23 </a:t>
            </a:r>
            <a:r>
              <a:rPr lang="fi-FI" sz="1600" b="1" dirty="0">
                <a:highlight>
                  <a:srgbClr val="DCE2DE"/>
                </a:highlight>
              </a:rPr>
              <a:t>M€</a:t>
            </a:r>
          </a:p>
        </p:txBody>
      </p:sp>
      <p:sp>
        <p:nvSpPr>
          <p:cNvPr id="6" name="Päivämäärän paikkamerkki 5">
            <a:extLst>
              <a:ext uri="{FF2B5EF4-FFF2-40B4-BE49-F238E27FC236}">
                <a16:creationId xmlns:a16="http://schemas.microsoft.com/office/drawing/2014/main" id="{A60731B3-672E-CC58-5DF6-7F21F9DCA97F}"/>
              </a:ext>
            </a:extLst>
          </p:cNvPr>
          <p:cNvSpPr>
            <a:spLocks noGrp="1"/>
          </p:cNvSpPr>
          <p:nvPr>
            <p:ph type="dt" sz="half" idx="10"/>
          </p:nvPr>
        </p:nvSpPr>
        <p:spPr/>
        <p:txBody>
          <a:bodyPr/>
          <a:lstStyle/>
          <a:p>
            <a:r>
              <a:rPr lang="fi-FI"/>
              <a:t>Lokakuu 2024</a:t>
            </a:r>
            <a:endParaRPr lang="fi-FI" dirty="0"/>
          </a:p>
        </p:txBody>
      </p:sp>
    </p:spTree>
    <p:extLst>
      <p:ext uri="{BB962C8B-B14F-4D97-AF65-F5344CB8AC3E}">
        <p14:creationId xmlns:p14="http://schemas.microsoft.com/office/powerpoint/2010/main" val="165110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50ACE3-2316-DB02-A285-71840611F662}"/>
              </a:ext>
            </a:extLst>
          </p:cNvPr>
          <p:cNvSpPr>
            <a:spLocks noGrp="1" noRot="1" noMove="1" noResize="1" noEditPoints="1" noAdjustHandles="1" noChangeArrowheads="1" noChangeShapeType="1"/>
          </p:cNvSpPr>
          <p:nvPr>
            <p:ph type="body" sz="quarter" idx="10"/>
          </p:nvPr>
        </p:nvSpPr>
        <p:spPr/>
        <p:txBody>
          <a:bodyPr/>
          <a:lstStyle/>
          <a:p>
            <a:r>
              <a:rPr lang="en-FI" dirty="0"/>
              <a:t>LAAJENNUSALUE</a:t>
            </a:r>
          </a:p>
        </p:txBody>
      </p:sp>
      <p:sp>
        <p:nvSpPr>
          <p:cNvPr id="3" name="Text Placeholder 2">
            <a:extLst>
              <a:ext uri="{FF2B5EF4-FFF2-40B4-BE49-F238E27FC236}">
                <a16:creationId xmlns:a16="http://schemas.microsoft.com/office/drawing/2014/main" id="{90D48207-8241-A2E5-02A5-CEF107924A88}"/>
              </a:ext>
            </a:extLst>
          </p:cNvPr>
          <p:cNvSpPr>
            <a:spLocks noGrp="1" noRot="1" noMove="1" noResize="1" noEditPoints="1" noAdjustHandles="1" noChangeArrowheads="1" noChangeShapeType="1"/>
          </p:cNvSpPr>
          <p:nvPr>
            <p:ph type="body" sz="quarter" idx="11"/>
          </p:nvPr>
        </p:nvSpPr>
        <p:spPr/>
        <p:txBody>
          <a:bodyPr/>
          <a:lstStyle/>
          <a:p>
            <a:r>
              <a:rPr lang="en-FI" dirty="0"/>
              <a:t>2029</a:t>
            </a:r>
          </a:p>
        </p:txBody>
      </p:sp>
      <p:sp>
        <p:nvSpPr>
          <p:cNvPr id="4" name="Text Placeholder 3">
            <a:extLst>
              <a:ext uri="{FF2B5EF4-FFF2-40B4-BE49-F238E27FC236}">
                <a16:creationId xmlns:a16="http://schemas.microsoft.com/office/drawing/2014/main" id="{CD1BFEE3-C642-A60A-E2E2-8963C8B1B862}"/>
              </a:ext>
            </a:extLst>
          </p:cNvPr>
          <p:cNvSpPr>
            <a:spLocks noGrp="1" noRot="1" noMove="1" noResize="1" noEditPoints="1" noAdjustHandles="1" noChangeArrowheads="1" noChangeShapeType="1"/>
          </p:cNvSpPr>
          <p:nvPr>
            <p:ph type="body" sz="quarter" idx="12"/>
          </p:nvPr>
        </p:nvSpPr>
        <p:spPr/>
        <p:txBody>
          <a:bodyPr/>
          <a:lstStyle/>
          <a:p>
            <a:r>
              <a:rPr lang="en-FI" dirty="0"/>
              <a:t>LAAJENNUSALUE</a:t>
            </a:r>
          </a:p>
        </p:txBody>
      </p:sp>
      <p:sp>
        <p:nvSpPr>
          <p:cNvPr id="5" name="Text Placeholder 4">
            <a:extLst>
              <a:ext uri="{FF2B5EF4-FFF2-40B4-BE49-F238E27FC236}">
                <a16:creationId xmlns:a16="http://schemas.microsoft.com/office/drawing/2014/main" id="{5EF91A1D-4881-BF1C-970F-0A84945390A2}"/>
              </a:ext>
            </a:extLst>
          </p:cNvPr>
          <p:cNvSpPr>
            <a:spLocks noGrp="1" noRot="1" noMove="1" noResize="1" noEditPoints="1" noAdjustHandles="1" noChangeArrowheads="1" noChangeShapeType="1"/>
          </p:cNvSpPr>
          <p:nvPr>
            <p:ph type="body" sz="quarter" idx="13"/>
          </p:nvPr>
        </p:nvSpPr>
        <p:spPr/>
        <p:txBody>
          <a:bodyPr/>
          <a:lstStyle/>
          <a:p>
            <a:r>
              <a:rPr lang="en-FI" dirty="0"/>
              <a:t>202</a:t>
            </a:r>
            <a:r>
              <a:rPr lang="fi-FI" dirty="0"/>
              <a:t>6 –</a:t>
            </a:r>
          </a:p>
        </p:txBody>
      </p:sp>
      <p:sp>
        <p:nvSpPr>
          <p:cNvPr id="6" name="Text Placeholder 5">
            <a:extLst>
              <a:ext uri="{FF2B5EF4-FFF2-40B4-BE49-F238E27FC236}">
                <a16:creationId xmlns:a16="http://schemas.microsoft.com/office/drawing/2014/main" id="{4E381165-A74C-3F4A-5D4D-E5BE1C8DA203}"/>
              </a:ext>
            </a:extLst>
          </p:cNvPr>
          <p:cNvSpPr>
            <a:spLocks noGrp="1" noRot="1" noMove="1" noResize="1" noEditPoints="1" noAdjustHandles="1" noChangeArrowheads="1" noChangeShapeType="1"/>
          </p:cNvSpPr>
          <p:nvPr>
            <p:ph type="body" sz="quarter" idx="14"/>
          </p:nvPr>
        </p:nvSpPr>
        <p:spPr/>
        <p:txBody>
          <a:bodyPr/>
          <a:lstStyle/>
          <a:p>
            <a:r>
              <a:rPr lang="en-FI" dirty="0"/>
              <a:t>LAAJENNETTU</a:t>
            </a:r>
          </a:p>
        </p:txBody>
      </p:sp>
      <p:sp>
        <p:nvSpPr>
          <p:cNvPr id="7" name="Text Placeholder 6">
            <a:extLst>
              <a:ext uri="{FF2B5EF4-FFF2-40B4-BE49-F238E27FC236}">
                <a16:creationId xmlns:a16="http://schemas.microsoft.com/office/drawing/2014/main" id="{BCDE2EFB-47B1-4ED1-B3CB-585488D86035}"/>
              </a:ext>
            </a:extLst>
          </p:cNvPr>
          <p:cNvSpPr>
            <a:spLocks noGrp="1" noRot="1" noMove="1" noResize="1" noEditPoints="1" noAdjustHandles="1" noChangeArrowheads="1" noChangeShapeType="1"/>
          </p:cNvSpPr>
          <p:nvPr>
            <p:ph type="body" sz="quarter" idx="15"/>
          </p:nvPr>
        </p:nvSpPr>
        <p:spPr/>
        <p:txBody>
          <a:bodyPr/>
          <a:lstStyle/>
          <a:p>
            <a:r>
              <a:rPr lang="en-FI" dirty="0"/>
              <a:t>2029</a:t>
            </a:r>
          </a:p>
        </p:txBody>
      </p:sp>
      <p:sp>
        <p:nvSpPr>
          <p:cNvPr id="8" name="Text Placeholder 7">
            <a:extLst>
              <a:ext uri="{FF2B5EF4-FFF2-40B4-BE49-F238E27FC236}">
                <a16:creationId xmlns:a16="http://schemas.microsoft.com/office/drawing/2014/main" id="{E3721C9B-A45A-7791-8662-1625A112F2E1}"/>
              </a:ext>
            </a:extLst>
          </p:cNvPr>
          <p:cNvSpPr>
            <a:spLocks noGrp="1" noRot="1" noMove="1" noResize="1" noEditPoints="1" noAdjustHandles="1" noChangeArrowheads="1" noChangeShapeType="1"/>
          </p:cNvSpPr>
          <p:nvPr>
            <p:ph type="body" sz="quarter" idx="16"/>
          </p:nvPr>
        </p:nvSpPr>
        <p:spPr/>
        <p:txBody>
          <a:bodyPr/>
          <a:lstStyle/>
          <a:p>
            <a:r>
              <a:rPr lang="en-FI" dirty="0"/>
              <a:t>KÄÄNTÖYMPYRÄ</a:t>
            </a:r>
          </a:p>
        </p:txBody>
      </p:sp>
      <p:sp>
        <p:nvSpPr>
          <p:cNvPr id="9" name="Text Placeholder 8">
            <a:extLst>
              <a:ext uri="{FF2B5EF4-FFF2-40B4-BE49-F238E27FC236}">
                <a16:creationId xmlns:a16="http://schemas.microsoft.com/office/drawing/2014/main" id="{1F714419-2142-C88F-1F5D-4217FF208678}"/>
              </a:ext>
            </a:extLst>
          </p:cNvPr>
          <p:cNvSpPr>
            <a:spLocks noGrp="1" noRot="1" noMove="1" noResize="1" noEditPoints="1" noAdjustHandles="1" noChangeArrowheads="1" noChangeShapeType="1"/>
          </p:cNvSpPr>
          <p:nvPr>
            <p:ph type="body" sz="quarter" idx="17"/>
          </p:nvPr>
        </p:nvSpPr>
        <p:spPr/>
        <p:txBody>
          <a:bodyPr/>
          <a:lstStyle/>
          <a:p>
            <a:r>
              <a:rPr lang="en-FI" dirty="0"/>
              <a:t>MERIRAKENTAMISEN</a:t>
            </a:r>
          </a:p>
        </p:txBody>
      </p:sp>
      <p:sp>
        <p:nvSpPr>
          <p:cNvPr id="10" name="Text Placeholder 9">
            <a:extLst>
              <a:ext uri="{FF2B5EF4-FFF2-40B4-BE49-F238E27FC236}">
                <a16:creationId xmlns:a16="http://schemas.microsoft.com/office/drawing/2014/main" id="{4435500F-6E72-35C4-1400-6439F21D79B0}"/>
              </a:ext>
            </a:extLst>
          </p:cNvPr>
          <p:cNvSpPr>
            <a:spLocks noGrp="1" noRot="1" noMove="1" noResize="1" noEditPoints="1" noAdjustHandles="1" noChangeArrowheads="1" noChangeShapeType="1"/>
          </p:cNvSpPr>
          <p:nvPr>
            <p:ph type="body" sz="quarter" idx="18"/>
          </p:nvPr>
        </p:nvSpPr>
        <p:spPr/>
        <p:txBody>
          <a:bodyPr/>
          <a:lstStyle/>
          <a:p>
            <a:r>
              <a:rPr lang="en-FI" dirty="0"/>
              <a:t>PALVELUKESKUS</a:t>
            </a:r>
          </a:p>
        </p:txBody>
      </p:sp>
      <p:sp>
        <p:nvSpPr>
          <p:cNvPr id="11" name="Text Placeholder 10">
            <a:extLst>
              <a:ext uri="{FF2B5EF4-FFF2-40B4-BE49-F238E27FC236}">
                <a16:creationId xmlns:a16="http://schemas.microsoft.com/office/drawing/2014/main" id="{C33EBDB5-B42C-E25F-A384-AA59E624C4FC}"/>
              </a:ext>
            </a:extLst>
          </p:cNvPr>
          <p:cNvSpPr>
            <a:spLocks noGrp="1" noRot="1" noMove="1" noResize="1" noEditPoints="1" noAdjustHandles="1" noChangeArrowheads="1" noChangeShapeType="1"/>
          </p:cNvSpPr>
          <p:nvPr>
            <p:ph type="body" sz="quarter" idx="19"/>
          </p:nvPr>
        </p:nvSpPr>
        <p:spPr/>
        <p:txBody>
          <a:bodyPr/>
          <a:lstStyle/>
          <a:p>
            <a:r>
              <a:rPr lang="en-FI" dirty="0"/>
              <a:t>SYVÄLAITURI</a:t>
            </a:r>
            <a:r>
              <a:rPr lang="fi-FI" dirty="0"/>
              <a:t> 3</a:t>
            </a:r>
            <a:endParaRPr lang="en-FI" dirty="0"/>
          </a:p>
        </p:txBody>
      </p:sp>
      <p:sp>
        <p:nvSpPr>
          <p:cNvPr id="12" name="Text Placeholder 11">
            <a:extLst>
              <a:ext uri="{FF2B5EF4-FFF2-40B4-BE49-F238E27FC236}">
                <a16:creationId xmlns:a16="http://schemas.microsoft.com/office/drawing/2014/main" id="{CFDC2220-1BF6-406B-395D-84A56ECD212E}"/>
              </a:ext>
            </a:extLst>
          </p:cNvPr>
          <p:cNvSpPr>
            <a:spLocks noGrp="1" noRot="1" noMove="1" noResize="1" noEditPoints="1" noAdjustHandles="1" noChangeArrowheads="1" noChangeShapeType="1"/>
          </p:cNvSpPr>
          <p:nvPr>
            <p:ph type="body" sz="quarter" idx="20"/>
          </p:nvPr>
        </p:nvSpPr>
        <p:spPr/>
        <p:txBody>
          <a:bodyPr/>
          <a:lstStyle/>
          <a:p>
            <a:r>
              <a:rPr lang="en-FI" dirty="0"/>
              <a:t>2025</a:t>
            </a:r>
            <a:r>
              <a:rPr lang="fi-FI" dirty="0"/>
              <a:t> - 2026</a:t>
            </a:r>
            <a:endParaRPr lang="en-FI" dirty="0"/>
          </a:p>
        </p:txBody>
      </p:sp>
      <p:sp>
        <p:nvSpPr>
          <p:cNvPr id="13" name="Text Placeholder 12">
            <a:extLst>
              <a:ext uri="{FF2B5EF4-FFF2-40B4-BE49-F238E27FC236}">
                <a16:creationId xmlns:a16="http://schemas.microsoft.com/office/drawing/2014/main" id="{52A0E036-1576-F52E-336F-73F39A196E25}"/>
              </a:ext>
            </a:extLst>
          </p:cNvPr>
          <p:cNvSpPr>
            <a:spLocks noGrp="1" noRot="1" noMove="1" noResize="1" noEditPoints="1" noAdjustHandles="1" noChangeArrowheads="1" noChangeShapeType="1"/>
          </p:cNvSpPr>
          <p:nvPr>
            <p:ph type="body" sz="quarter" idx="21"/>
          </p:nvPr>
        </p:nvSpPr>
        <p:spPr>
          <a:xfrm>
            <a:off x="7432766" y="2782772"/>
            <a:ext cx="1643501" cy="297338"/>
          </a:xfrm>
        </p:spPr>
        <p:txBody>
          <a:bodyPr/>
          <a:lstStyle/>
          <a:p>
            <a:r>
              <a:rPr lang="en-FI" dirty="0"/>
              <a:t>UU</a:t>
            </a:r>
            <a:r>
              <a:rPr lang="fi-FI" dirty="0"/>
              <a:t>SI</a:t>
            </a:r>
            <a:endParaRPr lang="en-FI" dirty="0"/>
          </a:p>
        </p:txBody>
      </p:sp>
      <p:sp>
        <p:nvSpPr>
          <p:cNvPr id="14" name="Text Placeholder 13">
            <a:extLst>
              <a:ext uri="{FF2B5EF4-FFF2-40B4-BE49-F238E27FC236}">
                <a16:creationId xmlns:a16="http://schemas.microsoft.com/office/drawing/2014/main" id="{1BCC4DC6-B1BF-D55E-8356-F0AB01185C75}"/>
              </a:ext>
            </a:extLst>
          </p:cNvPr>
          <p:cNvSpPr>
            <a:spLocks noGrp="1" noRot="1" noMove="1" noResize="1" noEditPoints="1" noAdjustHandles="1" noChangeArrowheads="1" noChangeShapeType="1"/>
          </p:cNvSpPr>
          <p:nvPr>
            <p:ph type="body" sz="quarter" idx="22"/>
          </p:nvPr>
        </p:nvSpPr>
        <p:spPr/>
        <p:txBody>
          <a:bodyPr/>
          <a:lstStyle/>
          <a:p>
            <a:r>
              <a:rPr lang="en-FI" dirty="0"/>
              <a:t>20</a:t>
            </a:r>
            <a:r>
              <a:rPr lang="fi-FI" dirty="0"/>
              <a:t>24</a:t>
            </a:r>
            <a:endParaRPr lang="en-FI" dirty="0"/>
          </a:p>
        </p:txBody>
      </p:sp>
      <p:sp>
        <p:nvSpPr>
          <p:cNvPr id="15" name="Text Placeholder 14">
            <a:extLst>
              <a:ext uri="{FF2B5EF4-FFF2-40B4-BE49-F238E27FC236}">
                <a16:creationId xmlns:a16="http://schemas.microsoft.com/office/drawing/2014/main" id="{46BFEA1E-4BEF-F759-D7E2-1D067A2F17A3}"/>
              </a:ext>
            </a:extLst>
          </p:cNvPr>
          <p:cNvSpPr>
            <a:spLocks noGrp="1" noRot="1" noMove="1" noResize="1" noEditPoints="1" noAdjustHandles="1" noChangeArrowheads="1" noChangeShapeType="1"/>
          </p:cNvSpPr>
          <p:nvPr>
            <p:ph type="body" sz="quarter" idx="23"/>
          </p:nvPr>
        </p:nvSpPr>
        <p:spPr/>
        <p:txBody>
          <a:bodyPr/>
          <a:lstStyle/>
          <a:p>
            <a:r>
              <a:rPr lang="fi-FI" dirty="0" err="1"/>
              <a:t>vARASTOALUE</a:t>
            </a:r>
            <a:endParaRPr lang="en-FI" dirty="0"/>
          </a:p>
        </p:txBody>
      </p:sp>
      <p:sp>
        <p:nvSpPr>
          <p:cNvPr id="16" name="Text Placeholder 15">
            <a:extLst>
              <a:ext uri="{FF2B5EF4-FFF2-40B4-BE49-F238E27FC236}">
                <a16:creationId xmlns:a16="http://schemas.microsoft.com/office/drawing/2014/main" id="{CA49A95E-8454-45CD-EC7F-BA261FE78060}"/>
              </a:ext>
            </a:extLst>
          </p:cNvPr>
          <p:cNvSpPr>
            <a:spLocks noGrp="1" noRot="1" noMove="1" noResize="1" noEditPoints="1" noAdjustHandles="1" noChangeArrowheads="1" noChangeShapeType="1"/>
          </p:cNvSpPr>
          <p:nvPr>
            <p:ph type="body" sz="quarter" idx="24"/>
          </p:nvPr>
        </p:nvSpPr>
        <p:spPr/>
        <p:txBody>
          <a:bodyPr/>
          <a:lstStyle/>
          <a:p>
            <a:pPr lvl="0"/>
            <a:r>
              <a:rPr lang="en-GB" dirty="0"/>
              <a:t>VÄYLÄN SYVENTÄMINEN 12 METRIIN</a:t>
            </a:r>
          </a:p>
        </p:txBody>
      </p:sp>
      <p:sp>
        <p:nvSpPr>
          <p:cNvPr id="17" name="Text Placeholder 16">
            <a:extLst>
              <a:ext uri="{FF2B5EF4-FFF2-40B4-BE49-F238E27FC236}">
                <a16:creationId xmlns:a16="http://schemas.microsoft.com/office/drawing/2014/main" id="{1EB14206-6178-81F6-95EC-B22A84518850}"/>
              </a:ext>
            </a:extLst>
          </p:cNvPr>
          <p:cNvSpPr>
            <a:spLocks noGrp="1" noRot="1" noMove="1" noResize="1" noEditPoints="1" noAdjustHandles="1" noChangeArrowheads="1" noChangeShapeType="1"/>
          </p:cNvSpPr>
          <p:nvPr>
            <p:ph type="body" sz="quarter" idx="25"/>
          </p:nvPr>
        </p:nvSpPr>
        <p:spPr/>
        <p:txBody>
          <a:bodyPr/>
          <a:lstStyle/>
          <a:p>
            <a:r>
              <a:rPr lang="en-FI" dirty="0"/>
              <a:t>2029</a:t>
            </a:r>
            <a:r>
              <a:rPr lang="fi-FI" dirty="0"/>
              <a:t> -</a:t>
            </a:r>
            <a:endParaRPr lang="en-FI" dirty="0"/>
          </a:p>
        </p:txBody>
      </p:sp>
      <p:sp>
        <p:nvSpPr>
          <p:cNvPr id="18" name="Text Placeholder 17">
            <a:extLst>
              <a:ext uri="{FF2B5EF4-FFF2-40B4-BE49-F238E27FC236}">
                <a16:creationId xmlns:a16="http://schemas.microsoft.com/office/drawing/2014/main" id="{DB7A178E-B97E-7863-281C-DCAAAD06E821}"/>
              </a:ext>
            </a:extLst>
          </p:cNvPr>
          <p:cNvSpPr>
            <a:spLocks noGrp="1" noRot="1" noMove="1" noResize="1" noEditPoints="1" noAdjustHandles="1" noChangeArrowheads="1" noChangeShapeType="1"/>
          </p:cNvSpPr>
          <p:nvPr>
            <p:ph type="body" sz="quarter" idx="26"/>
          </p:nvPr>
        </p:nvSpPr>
        <p:spPr/>
        <p:txBody>
          <a:bodyPr/>
          <a:lstStyle/>
          <a:p>
            <a:r>
              <a:rPr lang="en-FI" dirty="0"/>
              <a:t>PERÄMEREN VILKKAIN SATAMA</a:t>
            </a:r>
          </a:p>
        </p:txBody>
      </p:sp>
      <p:sp>
        <p:nvSpPr>
          <p:cNvPr id="19" name="Text Placeholder 18">
            <a:extLst>
              <a:ext uri="{FF2B5EF4-FFF2-40B4-BE49-F238E27FC236}">
                <a16:creationId xmlns:a16="http://schemas.microsoft.com/office/drawing/2014/main" id="{A5BBA686-D232-A86B-8F80-8E9D8494325E}"/>
              </a:ext>
            </a:extLst>
          </p:cNvPr>
          <p:cNvSpPr>
            <a:spLocks noGrp="1" noRot="1" noMove="1" noResize="1" noEditPoints="1" noAdjustHandles="1" noChangeArrowheads="1" noChangeShapeType="1"/>
          </p:cNvSpPr>
          <p:nvPr>
            <p:ph type="body" sz="quarter" idx="27"/>
          </p:nvPr>
        </p:nvSpPr>
        <p:spPr/>
        <p:txBody>
          <a:bodyPr/>
          <a:lstStyle/>
          <a:p>
            <a:endParaRPr lang="en-GB" sz="1400" dirty="0"/>
          </a:p>
          <a:p>
            <a:endParaRPr lang="en-GB" sz="1400" dirty="0"/>
          </a:p>
          <a:p>
            <a:r>
              <a:rPr lang="en-GB" sz="1400" dirty="0"/>
              <a:t>TULEVAT INVESTOINNIT SATAMASSA</a:t>
            </a:r>
          </a:p>
          <a:p>
            <a:pPr>
              <a:lnSpc>
                <a:spcPct val="80000"/>
              </a:lnSpc>
            </a:pPr>
            <a:r>
              <a:rPr lang="en-GB" sz="700" dirty="0">
                <a:latin typeface="Montserrat" pitchFamily="2" charset="77"/>
              </a:rPr>
              <a:t>UUSI VARASTOALUE, SYVÄLAITURI JA UUSI LÄJITYSALLAS; INVESTOINTIEN ARVO USEAMPI KYMMENEN MILJOONAA EUROA</a:t>
            </a:r>
          </a:p>
          <a:p>
            <a:pPr>
              <a:lnSpc>
                <a:spcPct val="80000"/>
              </a:lnSpc>
            </a:pPr>
            <a:r>
              <a:rPr lang="en-GB" sz="700" dirty="0">
                <a:latin typeface="Montserrat" pitchFamily="2" charset="77"/>
              </a:rPr>
              <a:t>INVESTOINNIT TOTEUTETAAN SAADULLA CEF-TUELLA, TULOVIRRALLA JA ERI RAHOITUSMUODOILLA.  MYÖS VALTION TUKEA HANKKEISIIN TARVITAAN</a:t>
            </a:r>
          </a:p>
          <a:p>
            <a:pPr>
              <a:lnSpc>
                <a:spcPct val="80000"/>
              </a:lnSpc>
            </a:pPr>
            <a:endParaRPr lang="en-GB" sz="700" dirty="0">
              <a:latin typeface="Montserrat" pitchFamily="2" charset="77"/>
            </a:endParaRPr>
          </a:p>
          <a:p>
            <a:endParaRPr lang="en-GB" sz="1200" dirty="0"/>
          </a:p>
        </p:txBody>
      </p:sp>
      <p:sp>
        <p:nvSpPr>
          <p:cNvPr id="20" name="Text Placeholder 19">
            <a:extLst>
              <a:ext uri="{FF2B5EF4-FFF2-40B4-BE49-F238E27FC236}">
                <a16:creationId xmlns:a16="http://schemas.microsoft.com/office/drawing/2014/main" id="{51D1423E-20ED-1BFA-A3D1-01291F555D23}"/>
              </a:ext>
            </a:extLst>
          </p:cNvPr>
          <p:cNvSpPr>
            <a:spLocks noGrp="1" noRot="1" noMove="1" noResize="1" noEditPoints="1" noAdjustHandles="1" noChangeArrowheads="1" noChangeShapeType="1"/>
          </p:cNvSpPr>
          <p:nvPr>
            <p:ph type="body" sz="quarter" idx="28"/>
          </p:nvPr>
        </p:nvSpPr>
        <p:spPr/>
        <p:txBody>
          <a:bodyPr/>
          <a:lstStyle/>
          <a:p>
            <a:pPr lvl="0"/>
            <a:r>
              <a:rPr lang="en-GB" sz="1400" dirty="0" err="1"/>
              <a:t>rAAHEN</a:t>
            </a:r>
            <a:r>
              <a:rPr lang="en-GB" sz="1400" dirty="0"/>
              <a:t> SATAMA-ALUEEN OSAYLEISKAAVATYÖ KÄYNNISSÄ</a:t>
            </a:r>
          </a:p>
        </p:txBody>
      </p:sp>
      <p:sp>
        <p:nvSpPr>
          <p:cNvPr id="21" name="Text Placeholder 20">
            <a:extLst>
              <a:ext uri="{FF2B5EF4-FFF2-40B4-BE49-F238E27FC236}">
                <a16:creationId xmlns:a16="http://schemas.microsoft.com/office/drawing/2014/main" id="{42DAC305-3128-D54E-1A76-70E44E53264A}"/>
              </a:ext>
            </a:extLst>
          </p:cNvPr>
          <p:cNvSpPr>
            <a:spLocks noGrp="1" noRot="1" noMove="1" noResize="1" noEditPoints="1" noAdjustHandles="1" noChangeArrowheads="1" noChangeShapeType="1"/>
          </p:cNvSpPr>
          <p:nvPr>
            <p:ph type="body" sz="quarter" idx="29"/>
          </p:nvPr>
        </p:nvSpPr>
        <p:spPr/>
        <p:txBody>
          <a:bodyPr>
            <a:normAutofit fontScale="70000" lnSpcReduction="20000"/>
          </a:bodyPr>
          <a:lstStyle/>
          <a:p>
            <a:r>
              <a:rPr lang="en-GB" sz="1000" b="1" dirty="0"/>
              <a:t>UUSI KAAVA TULEE MAHDOLLISTAMAAN VETYTALOUDEN JA UUSIEN POLTTOAINEIDEN TUOTANNON, PROJEKTIT JA METALLITEOLLISUUDEN LAAJENEMISEN</a:t>
            </a:r>
          </a:p>
        </p:txBody>
      </p:sp>
      <p:sp>
        <p:nvSpPr>
          <p:cNvPr id="22" name="Text Placeholder 21">
            <a:extLst>
              <a:ext uri="{FF2B5EF4-FFF2-40B4-BE49-F238E27FC236}">
                <a16:creationId xmlns:a16="http://schemas.microsoft.com/office/drawing/2014/main" id="{82672F55-0FBD-258B-8FD9-56FF09C71644}"/>
              </a:ext>
            </a:extLst>
          </p:cNvPr>
          <p:cNvSpPr>
            <a:spLocks noGrp="1" noRot="1" noMove="1" noResize="1" noEditPoints="1" noAdjustHandles="1" noChangeArrowheads="1" noChangeShapeType="1"/>
          </p:cNvSpPr>
          <p:nvPr>
            <p:ph type="body" sz="quarter" idx="30"/>
          </p:nvPr>
        </p:nvSpPr>
        <p:spPr/>
        <p:txBody>
          <a:bodyPr/>
          <a:lstStyle/>
          <a:p>
            <a:r>
              <a:rPr lang="en-GB" sz="1400" dirty="0"/>
              <a:t>TUULIVOIMAOSAAMISTA KEHITTÄMÄLLÄ JA ALIHANKINTAKETJUJA RAKENTAMALLA LUODAAN ALUETALOUDELLISTA ARVOA KOKO SEUTUKUNNALLE</a:t>
            </a:r>
          </a:p>
        </p:txBody>
      </p:sp>
      <p:sp>
        <p:nvSpPr>
          <p:cNvPr id="23" name="Text Placeholder 22">
            <a:extLst>
              <a:ext uri="{FF2B5EF4-FFF2-40B4-BE49-F238E27FC236}">
                <a16:creationId xmlns:a16="http://schemas.microsoft.com/office/drawing/2014/main" id="{FC5E93D3-869A-6322-EEE0-690EB9A63B3C}"/>
              </a:ext>
            </a:extLst>
          </p:cNvPr>
          <p:cNvSpPr>
            <a:spLocks noGrp="1" noRot="1" noMove="1" noResize="1" noEditPoints="1" noAdjustHandles="1" noChangeArrowheads="1" noChangeShapeType="1"/>
          </p:cNvSpPr>
          <p:nvPr>
            <p:ph type="body" sz="quarter" idx="31"/>
          </p:nvPr>
        </p:nvSpPr>
        <p:spPr/>
        <p:txBody>
          <a:bodyPr/>
          <a:lstStyle/>
          <a:p>
            <a:r>
              <a:rPr lang="en-FI" dirty="0"/>
              <a:t>Väylän syvennyksen yhteydessä</a:t>
            </a:r>
          </a:p>
        </p:txBody>
      </p:sp>
      <p:sp>
        <p:nvSpPr>
          <p:cNvPr id="24" name="Tekstiruutu 23">
            <a:extLst>
              <a:ext uri="{FF2B5EF4-FFF2-40B4-BE49-F238E27FC236}">
                <a16:creationId xmlns:a16="http://schemas.microsoft.com/office/drawing/2014/main" id="{B8F8FA7B-C8A0-54B0-740E-15C249C61530}"/>
              </a:ext>
            </a:extLst>
          </p:cNvPr>
          <p:cNvSpPr txBox="1"/>
          <p:nvPr/>
        </p:nvSpPr>
        <p:spPr>
          <a:xfrm>
            <a:off x="4424929" y="3429000"/>
            <a:ext cx="5052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rPr>
              <a:t>30 ha</a:t>
            </a:r>
          </a:p>
        </p:txBody>
      </p:sp>
      <p:sp>
        <p:nvSpPr>
          <p:cNvPr id="25" name="Tekstiruutu 24">
            <a:extLst>
              <a:ext uri="{FF2B5EF4-FFF2-40B4-BE49-F238E27FC236}">
                <a16:creationId xmlns:a16="http://schemas.microsoft.com/office/drawing/2014/main" id="{80CF2BD0-C27A-73FA-9BFA-FD20D96ED65D}"/>
              </a:ext>
            </a:extLst>
          </p:cNvPr>
          <p:cNvSpPr txBox="1"/>
          <p:nvPr/>
        </p:nvSpPr>
        <p:spPr>
          <a:xfrm>
            <a:off x="1253194" y="4628879"/>
            <a:ext cx="5052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rPr>
              <a:t>50 ha</a:t>
            </a:r>
          </a:p>
        </p:txBody>
      </p:sp>
      <p:sp>
        <p:nvSpPr>
          <p:cNvPr id="26" name="Tekstiruutu 25">
            <a:extLst>
              <a:ext uri="{FF2B5EF4-FFF2-40B4-BE49-F238E27FC236}">
                <a16:creationId xmlns:a16="http://schemas.microsoft.com/office/drawing/2014/main" id="{8A6C06BC-4CB3-727E-2A41-F2CB2B7A51E3}"/>
              </a:ext>
            </a:extLst>
          </p:cNvPr>
          <p:cNvSpPr txBox="1"/>
          <p:nvPr/>
        </p:nvSpPr>
        <p:spPr>
          <a:xfrm>
            <a:off x="1592960" y="3470818"/>
            <a:ext cx="5341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rPr>
              <a:t>20 ha </a:t>
            </a:r>
          </a:p>
        </p:txBody>
      </p:sp>
      <p:sp>
        <p:nvSpPr>
          <p:cNvPr id="27" name="Tekstiruutu 26">
            <a:extLst>
              <a:ext uri="{FF2B5EF4-FFF2-40B4-BE49-F238E27FC236}">
                <a16:creationId xmlns:a16="http://schemas.microsoft.com/office/drawing/2014/main" id="{CB0E7F6B-3486-B2C7-6E97-FAB0B8A5C3CE}"/>
              </a:ext>
            </a:extLst>
          </p:cNvPr>
          <p:cNvSpPr txBox="1"/>
          <p:nvPr/>
        </p:nvSpPr>
        <p:spPr>
          <a:xfrm>
            <a:off x="7282308" y="2424022"/>
            <a:ext cx="8556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Bebas Neue" panose="020B0606020202050201" pitchFamily="34" charset="0"/>
                <a:ea typeface="+mn-ea"/>
                <a:cs typeface="+mn-cs"/>
              </a:rPr>
              <a:t>(174 M)</a:t>
            </a:r>
            <a:endParaRPr kumimoji="0" lang="fi-FI" sz="12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endParaRPr>
          </a:p>
        </p:txBody>
      </p:sp>
      <p:sp>
        <p:nvSpPr>
          <p:cNvPr id="28" name="Tekstiruutu 27">
            <a:extLst>
              <a:ext uri="{FF2B5EF4-FFF2-40B4-BE49-F238E27FC236}">
                <a16:creationId xmlns:a16="http://schemas.microsoft.com/office/drawing/2014/main" id="{1DCB3CA9-5111-6F32-B9ED-599FA98B4986}"/>
              </a:ext>
            </a:extLst>
          </p:cNvPr>
          <p:cNvSpPr txBox="1"/>
          <p:nvPr/>
        </p:nvSpPr>
        <p:spPr>
          <a:xfrm>
            <a:off x="7858834" y="3284355"/>
            <a:ext cx="4187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rPr>
              <a:t>6 HA </a:t>
            </a:r>
          </a:p>
        </p:txBody>
      </p:sp>
    </p:spTree>
    <p:extLst>
      <p:ext uri="{BB962C8B-B14F-4D97-AF65-F5344CB8AC3E}">
        <p14:creationId xmlns:p14="http://schemas.microsoft.com/office/powerpoint/2010/main" val="135046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1850" y="285751"/>
            <a:ext cx="10515600" cy="771524"/>
          </a:xfrm>
        </p:spPr>
        <p:txBody>
          <a:bodyPr>
            <a:noAutofit/>
          </a:bodyPr>
          <a:lstStyle/>
          <a:p>
            <a:br>
              <a:rPr lang="fi-FI" sz="3200" b="0" dirty="0">
                <a:solidFill>
                  <a:srgbClr val="053266"/>
                </a:solidFill>
                <a:latin typeface="Myriad Pro"/>
              </a:rPr>
            </a:br>
            <a:br>
              <a:rPr lang="fi-FI" sz="2400" b="0" dirty="0">
                <a:solidFill>
                  <a:srgbClr val="053266"/>
                </a:solidFill>
                <a:highlight>
                  <a:srgbClr val="FFFF00"/>
                </a:highlight>
                <a:latin typeface="Myriad Pro"/>
              </a:rPr>
            </a:br>
            <a:br>
              <a:rPr lang="fi-FI" sz="2400" b="0" dirty="0">
                <a:solidFill>
                  <a:srgbClr val="053266"/>
                </a:solidFill>
                <a:highlight>
                  <a:srgbClr val="FFFF00"/>
                </a:highlight>
                <a:latin typeface="Myriad Pro"/>
              </a:rPr>
            </a:br>
            <a:endParaRPr lang="fi-FI" sz="2400" b="0" dirty="0">
              <a:solidFill>
                <a:srgbClr val="053266"/>
              </a:solidFill>
              <a:highlight>
                <a:srgbClr val="FFFF00"/>
              </a:highlight>
              <a:latin typeface="Myriad Pro"/>
            </a:endParaRPr>
          </a:p>
        </p:txBody>
      </p:sp>
      <p:sp>
        <p:nvSpPr>
          <p:cNvPr id="5" name="Tekstin paikkamerkki 4">
            <a:extLst>
              <a:ext uri="{FF2B5EF4-FFF2-40B4-BE49-F238E27FC236}">
                <a16:creationId xmlns:a16="http://schemas.microsoft.com/office/drawing/2014/main" id="{2AC435EE-1394-4799-A476-50E12A4749F4}"/>
              </a:ext>
            </a:extLst>
          </p:cNvPr>
          <p:cNvSpPr>
            <a:spLocks noGrp="1"/>
          </p:cNvSpPr>
          <p:nvPr>
            <p:ph type="body" idx="1"/>
          </p:nvPr>
        </p:nvSpPr>
        <p:spPr>
          <a:xfrm>
            <a:off x="831850" y="1485901"/>
            <a:ext cx="10515600" cy="5235574"/>
          </a:xfrm>
        </p:spPr>
        <p:txBody>
          <a:bodyPr>
            <a:normAutofit/>
          </a:bodyPr>
          <a:lstStyle/>
          <a:p>
            <a:endParaRPr lang="fi-FI" b="0" dirty="0">
              <a:solidFill>
                <a:srgbClr val="053266"/>
              </a:solidFill>
              <a:latin typeface="Myriad Pro"/>
            </a:endParaRPr>
          </a:p>
          <a:p>
            <a:r>
              <a:rPr lang="fi-FI" sz="1800" b="1" dirty="0">
                <a:effectLst/>
                <a:highlight>
                  <a:srgbClr val="FFFF00"/>
                </a:highlight>
                <a:latin typeface="Aptos" panose="020B0004020202020204" pitchFamily="34" charset="0"/>
                <a:ea typeface="DengXian" panose="02010600030101010101" pitchFamily="2" charset="-122"/>
                <a:cs typeface="Aptos" panose="020B0004020202020204" pitchFamily="34" charset="0"/>
              </a:rPr>
              <a:t>Yhteistyöstä muutama sana:</a:t>
            </a:r>
          </a:p>
          <a:p>
            <a:r>
              <a:rPr lang="fi-FI" sz="1800" b="1" dirty="0">
                <a:effectLst/>
                <a:latin typeface="Aptos" panose="020B0004020202020204" pitchFamily="34" charset="0"/>
                <a:ea typeface="DengXian" panose="02010600030101010101" pitchFamily="2" charset="-122"/>
                <a:cs typeface="Aptos" panose="020B0004020202020204" pitchFamily="34" charset="0"/>
              </a:rPr>
              <a:t> </a:t>
            </a:r>
          </a:p>
          <a:p>
            <a:r>
              <a:rPr lang="fi-FI" sz="1800" b="1" dirty="0">
                <a:solidFill>
                  <a:schemeClr val="bg2">
                    <a:lumMod val="10000"/>
                  </a:schemeClr>
                </a:solidFill>
                <a:effectLst/>
                <a:latin typeface="Aptos" panose="020B0004020202020204" pitchFamily="34" charset="0"/>
                <a:ea typeface="DengXian" panose="02010600030101010101" pitchFamily="2" charset="-122"/>
                <a:cs typeface="Aptos" panose="020B0004020202020204" pitchFamily="34" charset="0"/>
              </a:rPr>
              <a:t>Eri toimijoiden yhteistyöllä on suuri merkitys satamalle, koska sen avulla luodaan toiminnan suuntaviivat pitkälle tulevaisuuteen. Satamalla on hyvä yhteistyö kaupunginkaavoittajan kanssa sekä muiden sataman sidosryhmien, kuten hankekehittäjien, operaattoreiden ja muiden toimijoiden kanssa.</a:t>
            </a:r>
          </a:p>
          <a:p>
            <a:r>
              <a:rPr lang="fi-FI" sz="1800" b="1" dirty="0">
                <a:solidFill>
                  <a:srgbClr val="111111"/>
                </a:solidFill>
                <a:effectLst/>
                <a:latin typeface="Aptos" panose="020B0004020202020204" pitchFamily="34" charset="0"/>
                <a:ea typeface="DengXian" panose="02010600030101010101" pitchFamily="2" charset="-122"/>
                <a:cs typeface="Aptos" panose="020B0004020202020204" pitchFamily="34" charset="0"/>
              </a:rPr>
              <a:t>Sataman yhteistyö-kumppaneita ovat myös useat eri viranomaiset ja julkisia palveluja tuottavat organisaatiot. Heidän kanssaan tavataan myös säännöllisin väliajoin ja jaetaan tilannekuvaa puolin ja toisin.</a:t>
            </a:r>
            <a:endParaRPr lang="fi-FI" sz="1800" b="1" dirty="0">
              <a:effectLst/>
              <a:latin typeface="Aptos" panose="020B0004020202020204" pitchFamily="34" charset="0"/>
              <a:ea typeface="DengXian" panose="02010600030101010101" pitchFamily="2" charset="-122"/>
              <a:cs typeface="Aptos" panose="020B0004020202020204" pitchFamily="34" charset="0"/>
            </a:endParaRPr>
          </a:p>
          <a:p>
            <a:endParaRPr lang="fi-FI" sz="1800" dirty="0"/>
          </a:p>
        </p:txBody>
      </p:sp>
      <p:sp>
        <p:nvSpPr>
          <p:cNvPr id="6" name="Dian numeron paikkamerkki 5">
            <a:extLst>
              <a:ext uri="{FF2B5EF4-FFF2-40B4-BE49-F238E27FC236}">
                <a16:creationId xmlns:a16="http://schemas.microsoft.com/office/drawing/2014/main" id="{8EF46928-F4C7-1E60-84DA-AF9DD60D5428}"/>
              </a:ext>
            </a:extLst>
          </p:cNvPr>
          <p:cNvSpPr>
            <a:spLocks noGrp="1"/>
          </p:cNvSpPr>
          <p:nvPr>
            <p:ph type="sldNum" sz="quarter" idx="12"/>
          </p:nvPr>
        </p:nvSpPr>
        <p:spPr/>
        <p:txBody>
          <a:bodyPr/>
          <a:lstStyle/>
          <a:p>
            <a:fld id="{960804D1-D1DA-404B-A345-162A4B99A0F1}" type="slidenum">
              <a:rPr lang="fi-FI" smtClean="0"/>
              <a:t>17</a:t>
            </a:fld>
            <a:endParaRPr lang="fi-FI"/>
          </a:p>
        </p:txBody>
      </p:sp>
    </p:spTree>
    <p:extLst>
      <p:ext uri="{BB962C8B-B14F-4D97-AF65-F5344CB8AC3E}">
        <p14:creationId xmlns:p14="http://schemas.microsoft.com/office/powerpoint/2010/main" val="216666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1850" y="285751"/>
            <a:ext cx="10515600" cy="771524"/>
          </a:xfrm>
        </p:spPr>
        <p:txBody>
          <a:bodyPr>
            <a:noAutofit/>
          </a:bodyPr>
          <a:lstStyle/>
          <a:p>
            <a:br>
              <a:rPr lang="fi-FI" sz="3200" b="0" dirty="0">
                <a:solidFill>
                  <a:srgbClr val="053266"/>
                </a:solidFill>
                <a:latin typeface="Myriad Pro"/>
              </a:rPr>
            </a:br>
            <a:br>
              <a:rPr lang="fi-FI" sz="2400" b="0" dirty="0">
                <a:solidFill>
                  <a:srgbClr val="053266"/>
                </a:solidFill>
                <a:highlight>
                  <a:srgbClr val="FFFF00"/>
                </a:highlight>
                <a:latin typeface="Myriad Pro"/>
              </a:rPr>
            </a:br>
            <a:br>
              <a:rPr lang="fi-FI" sz="2400" b="0" dirty="0">
                <a:solidFill>
                  <a:srgbClr val="053266"/>
                </a:solidFill>
                <a:highlight>
                  <a:srgbClr val="FFFF00"/>
                </a:highlight>
                <a:latin typeface="Myriad Pro"/>
              </a:rPr>
            </a:br>
            <a:endParaRPr lang="fi-FI" sz="2400" b="0" dirty="0">
              <a:solidFill>
                <a:srgbClr val="053266"/>
              </a:solidFill>
              <a:highlight>
                <a:srgbClr val="FFFF00"/>
              </a:highlight>
              <a:latin typeface="Myriad Pro"/>
            </a:endParaRPr>
          </a:p>
        </p:txBody>
      </p:sp>
      <p:sp>
        <p:nvSpPr>
          <p:cNvPr id="5" name="Tekstin paikkamerkki 4">
            <a:extLst>
              <a:ext uri="{FF2B5EF4-FFF2-40B4-BE49-F238E27FC236}">
                <a16:creationId xmlns:a16="http://schemas.microsoft.com/office/drawing/2014/main" id="{2AC435EE-1394-4799-A476-50E12A4749F4}"/>
              </a:ext>
            </a:extLst>
          </p:cNvPr>
          <p:cNvSpPr>
            <a:spLocks noGrp="1"/>
          </p:cNvSpPr>
          <p:nvPr>
            <p:ph type="body" idx="1"/>
          </p:nvPr>
        </p:nvSpPr>
        <p:spPr>
          <a:xfrm>
            <a:off x="831850" y="379708"/>
            <a:ext cx="10515600" cy="6341767"/>
          </a:xfrm>
        </p:spPr>
        <p:txBody>
          <a:bodyPr>
            <a:normAutofit/>
          </a:bodyPr>
          <a:lstStyle/>
          <a:p>
            <a:endParaRPr lang="fi-FI" b="0" dirty="0">
              <a:solidFill>
                <a:srgbClr val="053266"/>
              </a:solidFill>
              <a:latin typeface="Myriad Pro"/>
            </a:endParaRPr>
          </a:p>
          <a:p>
            <a:endParaRPr lang="fi-FI" sz="2000" b="1" i="0" dirty="0">
              <a:solidFill>
                <a:srgbClr val="000000"/>
              </a:solidFill>
              <a:effectLst/>
              <a:highlight>
                <a:srgbClr val="FFFF00"/>
              </a:highlight>
              <a:latin typeface="Publico Banner Web"/>
            </a:endParaRPr>
          </a:p>
          <a:p>
            <a:r>
              <a:rPr lang="fi-FI" sz="2000" b="1" dirty="0">
                <a:solidFill>
                  <a:srgbClr val="000000"/>
                </a:solidFill>
                <a:highlight>
                  <a:srgbClr val="FFFF00"/>
                </a:highlight>
                <a:latin typeface="Publico Banner Web"/>
              </a:rPr>
              <a:t>MAL-SOPIMUS;</a:t>
            </a:r>
          </a:p>
          <a:p>
            <a:r>
              <a:rPr lang="fi-FI" sz="2000" b="1" i="0" dirty="0">
                <a:solidFill>
                  <a:srgbClr val="000000"/>
                </a:solidFill>
                <a:effectLst/>
                <a:highlight>
                  <a:srgbClr val="FFFF00"/>
                </a:highlight>
                <a:latin typeface="Publico Banner Web"/>
              </a:rPr>
              <a:t>”Oulu hy­väk­syi so­pi­muk­sen, joka tuo kau­pun­kiin val­ta­van määrän valtion rahaa – Suuret tuet myös naa­pu­ri­kun­tiin</a:t>
            </a:r>
          </a:p>
          <a:p>
            <a:r>
              <a:rPr lang="fi-FI" sz="2000" b="1" i="0" dirty="0">
                <a:solidFill>
                  <a:srgbClr val="000000"/>
                </a:solidFill>
                <a:effectLst/>
                <a:highlight>
                  <a:srgbClr val="FFFF00"/>
                </a:highlight>
                <a:latin typeface="Guardian Sans Web"/>
              </a:rPr>
              <a:t>Maankäytön, asumisen ja liikenteen sopimus kuntien ja valtion kesken edistää Oulun seudun kalliita ja suuria liikennehankkeita”.</a:t>
            </a:r>
          </a:p>
          <a:p>
            <a:r>
              <a:rPr lang="fi-FI" sz="1400" b="1" i="0" dirty="0">
                <a:solidFill>
                  <a:srgbClr val="000000"/>
                </a:solidFill>
                <a:effectLst/>
                <a:latin typeface="Guardian Sans Web"/>
              </a:rPr>
              <a:t>Antti Ervasti, Kaleva</a:t>
            </a:r>
            <a:endParaRPr lang="fi-FI" sz="1400" dirty="0">
              <a:effectLst/>
            </a:endParaRPr>
          </a:p>
          <a:p>
            <a:r>
              <a:rPr lang="fi-FI" sz="1400" b="0" i="0" u="none" strike="noStrike" dirty="0">
                <a:solidFill>
                  <a:srgbClr val="AAAAAA"/>
                </a:solidFill>
                <a:effectLst/>
                <a:hlinkClick r:id="rId3"/>
              </a:rPr>
              <a:t> </a:t>
            </a:r>
            <a:r>
              <a:rPr lang="fi-FI" sz="1400" b="1" i="0" u="none" strike="noStrike" dirty="0">
                <a:solidFill>
                  <a:srgbClr val="AAAAAA"/>
                </a:solidFill>
                <a:effectLst/>
                <a:latin typeface="Guardian Sans Web"/>
                <a:hlinkClick r:id="rId3"/>
              </a:rPr>
              <a:t>96</a:t>
            </a:r>
            <a:endParaRPr lang="fi-FI" sz="1400" dirty="0">
              <a:effectLst/>
            </a:endParaRPr>
          </a:p>
          <a:p>
            <a:r>
              <a:rPr lang="fi-FI" sz="1400" b="1" i="0" dirty="0">
                <a:solidFill>
                  <a:srgbClr val="AAAAAA"/>
                </a:solidFill>
                <a:effectLst/>
                <a:latin typeface="Guardian Sans Web"/>
              </a:rPr>
              <a:t>17.10.2024  06:00</a:t>
            </a:r>
          </a:p>
          <a:p>
            <a:endParaRPr lang="fi-FI" sz="1400" b="1" i="0" dirty="0">
              <a:solidFill>
                <a:srgbClr val="AAAAAA"/>
              </a:solidFill>
              <a:effectLst/>
              <a:latin typeface="Guardian Sans Web"/>
            </a:endParaRPr>
          </a:p>
          <a:p>
            <a:r>
              <a:rPr lang="fi-FI" sz="2000" b="1" i="0" u="none" strike="noStrike" cap="all" dirty="0">
                <a:solidFill>
                  <a:srgbClr val="AAAAAA"/>
                </a:solidFill>
                <a:effectLst/>
                <a:latin typeface="Guardian Sans Web"/>
                <a:hlinkClick r:id="rId4"/>
              </a:rPr>
              <a:t>Oulun seutu</a:t>
            </a:r>
            <a:endParaRPr lang="fi-FI" sz="2000" dirty="0">
              <a:effectLst/>
            </a:endParaRPr>
          </a:p>
          <a:p>
            <a:pPr algn="l"/>
            <a:r>
              <a:rPr lang="fi-FI" sz="2000" b="0" i="0" dirty="0">
                <a:solidFill>
                  <a:srgbClr val="000000"/>
                </a:solidFill>
                <a:effectLst/>
                <a:latin typeface="Publico Text Web"/>
              </a:rPr>
              <a:t>Oulun seudulle valtion rahoitusta valtiolta olisi tulossa 49,62 miljoonaa euroa. Sen lisäksi kunnat ovat sitoutuneet rahoittamaan hankkeita 23,5 miljoonalla euroa.</a:t>
            </a:r>
          </a:p>
          <a:p>
            <a:pPr algn="l"/>
            <a:r>
              <a:rPr lang="fi-FI" sz="2000" b="0" i="0" dirty="0">
                <a:solidFill>
                  <a:srgbClr val="000000"/>
                </a:solidFill>
                <a:effectLst/>
                <a:latin typeface="Publico Text Web"/>
              </a:rPr>
              <a:t>Sopimuksen suurin valtion rahoitus, 24,5 miljoonaa euroa, käytetään Oulun henkilöratapihan hankkeen toteuttamiseen. Oulun kaupungin osuudeksi tulee 8,9 miljoonaa euroa. Oletettavasti ratapihaa aletaan rakentaa ensi vuoden lopulla tai vuonna 2026, kun rakennussuunnitelmat ovat valmiita.</a:t>
            </a:r>
          </a:p>
          <a:p>
            <a:endParaRPr lang="fi-FI" sz="1800" dirty="0"/>
          </a:p>
        </p:txBody>
      </p:sp>
      <p:sp>
        <p:nvSpPr>
          <p:cNvPr id="6" name="Dian numeron paikkamerkki 5">
            <a:extLst>
              <a:ext uri="{FF2B5EF4-FFF2-40B4-BE49-F238E27FC236}">
                <a16:creationId xmlns:a16="http://schemas.microsoft.com/office/drawing/2014/main" id="{8EF46928-F4C7-1E60-84DA-AF9DD60D5428}"/>
              </a:ext>
            </a:extLst>
          </p:cNvPr>
          <p:cNvSpPr>
            <a:spLocks noGrp="1"/>
          </p:cNvSpPr>
          <p:nvPr>
            <p:ph type="sldNum" sz="quarter" idx="12"/>
          </p:nvPr>
        </p:nvSpPr>
        <p:spPr/>
        <p:txBody>
          <a:bodyPr/>
          <a:lstStyle/>
          <a:p>
            <a:fld id="{960804D1-D1DA-404B-A345-162A4B99A0F1}" type="slidenum">
              <a:rPr lang="fi-FI" smtClean="0"/>
              <a:t>18</a:t>
            </a:fld>
            <a:endParaRPr lang="fi-FI"/>
          </a:p>
        </p:txBody>
      </p:sp>
    </p:spTree>
    <p:extLst>
      <p:ext uri="{BB962C8B-B14F-4D97-AF65-F5344CB8AC3E}">
        <p14:creationId xmlns:p14="http://schemas.microsoft.com/office/powerpoint/2010/main" val="314010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1850" y="139149"/>
            <a:ext cx="10515600" cy="1053548"/>
          </a:xfrm>
        </p:spPr>
        <p:txBody>
          <a:bodyPr>
            <a:noAutofit/>
          </a:bodyPr>
          <a:lstStyle/>
          <a:p>
            <a:br>
              <a:rPr lang="fi-FI" sz="3200" b="0" dirty="0">
                <a:solidFill>
                  <a:srgbClr val="053266"/>
                </a:solidFill>
                <a:latin typeface="Myriad Pro"/>
              </a:rPr>
            </a:br>
            <a:r>
              <a:rPr lang="fi-FI" sz="3200" b="1" dirty="0">
                <a:solidFill>
                  <a:srgbClr val="053266"/>
                </a:solidFill>
                <a:latin typeface="Myriad Pro"/>
              </a:rPr>
              <a:t>Investoinnit ja logistiikkaa elävät symbioosissa, sukset pidettävä samassa suunnassa!</a:t>
            </a:r>
            <a:br>
              <a:rPr lang="fi-FI" sz="3200" b="0" dirty="0">
                <a:solidFill>
                  <a:srgbClr val="053266"/>
                </a:solidFill>
                <a:latin typeface="Myriad Pro"/>
              </a:rPr>
            </a:br>
            <a:br>
              <a:rPr lang="fi-FI" sz="2400" b="0" dirty="0">
                <a:solidFill>
                  <a:srgbClr val="053266"/>
                </a:solidFill>
                <a:latin typeface="Myriad Pro"/>
              </a:rPr>
            </a:br>
            <a:br>
              <a:rPr lang="fi-FI" sz="2400" b="0" dirty="0">
                <a:solidFill>
                  <a:srgbClr val="053266"/>
                </a:solidFill>
                <a:latin typeface="Myriad Pro"/>
              </a:rPr>
            </a:br>
            <a:endParaRPr lang="fi-FI" sz="2400" b="0" dirty="0">
              <a:solidFill>
                <a:srgbClr val="053266"/>
              </a:solidFill>
              <a:latin typeface="Myriad Pro"/>
            </a:endParaRPr>
          </a:p>
        </p:txBody>
      </p:sp>
      <p:sp>
        <p:nvSpPr>
          <p:cNvPr id="5" name="Tekstin paikkamerkki 4">
            <a:extLst>
              <a:ext uri="{FF2B5EF4-FFF2-40B4-BE49-F238E27FC236}">
                <a16:creationId xmlns:a16="http://schemas.microsoft.com/office/drawing/2014/main" id="{2AC435EE-1394-4799-A476-50E12A4749F4}"/>
              </a:ext>
            </a:extLst>
          </p:cNvPr>
          <p:cNvSpPr>
            <a:spLocks noGrp="1"/>
          </p:cNvSpPr>
          <p:nvPr>
            <p:ph type="body" idx="1"/>
          </p:nvPr>
        </p:nvSpPr>
        <p:spPr>
          <a:xfrm>
            <a:off x="831850" y="1977887"/>
            <a:ext cx="10515600" cy="4641574"/>
          </a:xfrm>
        </p:spPr>
        <p:txBody>
          <a:bodyPr>
            <a:normAutofit/>
          </a:bodyPr>
          <a:lstStyle/>
          <a:p>
            <a:br>
              <a:rPr lang="fi-FI" b="0" dirty="0">
                <a:solidFill>
                  <a:srgbClr val="053266"/>
                </a:solidFill>
                <a:latin typeface="Myriad Pro"/>
              </a:rPr>
            </a:br>
            <a:endParaRPr lang="fi-FI" b="0" dirty="0">
              <a:solidFill>
                <a:srgbClr val="053266"/>
              </a:solidFill>
              <a:latin typeface="Myriad Pro"/>
            </a:endParaRPr>
          </a:p>
        </p:txBody>
      </p:sp>
      <p:pic>
        <p:nvPicPr>
          <p:cNvPr id="3" name="Kuva 2">
            <a:extLst>
              <a:ext uri="{FF2B5EF4-FFF2-40B4-BE49-F238E27FC236}">
                <a16:creationId xmlns:a16="http://schemas.microsoft.com/office/drawing/2014/main" id="{6BB5D1AE-0644-F60E-01A0-EA6A20900133}"/>
              </a:ext>
            </a:extLst>
          </p:cNvPr>
          <p:cNvPicPr>
            <a:picLocks noChangeAspect="1"/>
          </p:cNvPicPr>
          <p:nvPr/>
        </p:nvPicPr>
        <p:blipFill>
          <a:blip r:embed="rId3"/>
          <a:stretch>
            <a:fillRect/>
          </a:stretch>
        </p:blipFill>
        <p:spPr>
          <a:xfrm>
            <a:off x="337931" y="1679712"/>
            <a:ext cx="11559208" cy="4850297"/>
          </a:xfrm>
          <a:prstGeom prst="rect">
            <a:avLst/>
          </a:prstGeom>
        </p:spPr>
      </p:pic>
    </p:spTree>
    <p:extLst>
      <p:ext uri="{BB962C8B-B14F-4D97-AF65-F5344CB8AC3E}">
        <p14:creationId xmlns:p14="http://schemas.microsoft.com/office/powerpoint/2010/main" val="231317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0E819B-83DB-6C30-AC25-9B276F34FD47}"/>
              </a:ext>
            </a:extLst>
          </p:cNvPr>
          <p:cNvSpPr>
            <a:spLocks noGrp="1"/>
          </p:cNvSpPr>
          <p:nvPr>
            <p:ph type="title"/>
          </p:nvPr>
        </p:nvSpPr>
        <p:spPr/>
        <p:txBody>
          <a:bodyPr>
            <a:normAutofit/>
          </a:bodyPr>
          <a:lstStyle/>
          <a:p>
            <a:r>
              <a:rPr lang="fi-FI" sz="4000" i="1" dirty="0"/>
              <a:t>Euroopassa käydään sotaa</a:t>
            </a:r>
          </a:p>
        </p:txBody>
      </p:sp>
      <p:sp>
        <p:nvSpPr>
          <p:cNvPr id="3" name="Sisällön paikkamerkki 2">
            <a:extLst>
              <a:ext uri="{FF2B5EF4-FFF2-40B4-BE49-F238E27FC236}">
                <a16:creationId xmlns:a16="http://schemas.microsoft.com/office/drawing/2014/main" id="{55DA81B2-97F8-701E-DCFC-0FAF33675D19}"/>
              </a:ext>
            </a:extLst>
          </p:cNvPr>
          <p:cNvSpPr>
            <a:spLocks noGrp="1"/>
          </p:cNvSpPr>
          <p:nvPr>
            <p:ph sz="half" idx="1"/>
          </p:nvPr>
        </p:nvSpPr>
        <p:spPr/>
        <p:txBody>
          <a:bodyPr>
            <a:normAutofit fontScale="77500" lnSpcReduction="20000"/>
          </a:bodyPr>
          <a:lstStyle/>
          <a:p>
            <a:pPr>
              <a:lnSpc>
                <a:spcPct val="120000"/>
              </a:lnSpc>
              <a:spcBef>
                <a:spcPts val="300"/>
              </a:spcBef>
            </a:pPr>
            <a:r>
              <a:rPr lang="fi-FI" dirty="0"/>
              <a:t>Venäjän hyökkäyssota Ukrainaan edelleen käynnissä eikä nopeaa ratkaisua tiedossa.</a:t>
            </a:r>
          </a:p>
          <a:p>
            <a:pPr>
              <a:lnSpc>
                <a:spcPct val="120000"/>
              </a:lnSpc>
              <a:spcBef>
                <a:spcPts val="300"/>
              </a:spcBef>
            </a:pPr>
            <a:r>
              <a:rPr lang="fi-FI" dirty="0"/>
              <a:t>Suomi liittyi NATOn jäseneksi 04/2023.</a:t>
            </a:r>
          </a:p>
          <a:p>
            <a:pPr>
              <a:lnSpc>
                <a:spcPct val="120000"/>
              </a:lnSpc>
              <a:spcBef>
                <a:spcPts val="300"/>
              </a:spcBef>
            </a:pPr>
            <a:r>
              <a:rPr lang="fi-FI" dirty="0"/>
              <a:t>Terroristijärjestö Hamasin hyökkäys Israeliin sytyttänyt sotatilanteen Gazan alueelle.</a:t>
            </a:r>
          </a:p>
          <a:p>
            <a:pPr>
              <a:lnSpc>
                <a:spcPct val="120000"/>
              </a:lnSpc>
              <a:spcBef>
                <a:spcPts val="300"/>
              </a:spcBef>
            </a:pPr>
            <a:r>
              <a:rPr lang="fi-FI" dirty="0"/>
              <a:t>Kiinan ja Venäjän suhde yllättävän hyvä. Mikä vaikutus Taiwanin tilanteeseen?</a:t>
            </a:r>
          </a:p>
        </p:txBody>
      </p:sp>
      <p:sp>
        <p:nvSpPr>
          <p:cNvPr id="4" name="Sisällön paikkamerkki 3">
            <a:extLst>
              <a:ext uri="{FF2B5EF4-FFF2-40B4-BE49-F238E27FC236}">
                <a16:creationId xmlns:a16="http://schemas.microsoft.com/office/drawing/2014/main" id="{4E6EC30D-A38E-156F-5473-97B2CB5FD4E9}"/>
              </a:ext>
            </a:extLst>
          </p:cNvPr>
          <p:cNvSpPr>
            <a:spLocks noGrp="1"/>
          </p:cNvSpPr>
          <p:nvPr>
            <p:ph sz="half" idx="2"/>
          </p:nvPr>
        </p:nvSpPr>
        <p:spPr/>
        <p:txBody>
          <a:bodyPr>
            <a:normAutofit fontScale="77500" lnSpcReduction="20000"/>
          </a:bodyPr>
          <a:lstStyle/>
          <a:p>
            <a:pPr>
              <a:lnSpc>
                <a:spcPct val="120000"/>
              </a:lnSpc>
              <a:spcBef>
                <a:spcPts val="300"/>
              </a:spcBef>
            </a:pPr>
            <a:r>
              <a:rPr lang="fi-FI" dirty="0"/>
              <a:t>Euroopan inflaatiovauhti taittunut, mutta korkotaso edelleen korkea (investointien kannalta).</a:t>
            </a:r>
          </a:p>
          <a:p>
            <a:pPr>
              <a:lnSpc>
                <a:spcPct val="120000"/>
              </a:lnSpc>
              <a:spcBef>
                <a:spcPts val="300"/>
              </a:spcBef>
            </a:pPr>
            <a:r>
              <a:rPr lang="fi-FI" dirty="0"/>
              <a:t>Päästöttömän energian investoinnit kasvaneet, mutta korkotaso (ja hintataso) jarruttaa.</a:t>
            </a:r>
          </a:p>
          <a:p>
            <a:pPr>
              <a:lnSpc>
                <a:spcPct val="120000"/>
              </a:lnSpc>
              <a:spcBef>
                <a:spcPts val="300"/>
              </a:spcBef>
            </a:pPr>
            <a:r>
              <a:rPr lang="fi-FI" dirty="0"/>
              <a:t>Sähkön hinnassa suuria poikkeamia erilaisten häiriöiden johdosta.</a:t>
            </a:r>
          </a:p>
          <a:p>
            <a:pPr>
              <a:lnSpc>
                <a:spcPct val="120000"/>
              </a:lnSpc>
              <a:spcBef>
                <a:spcPts val="300"/>
              </a:spcBef>
            </a:pPr>
            <a:r>
              <a:rPr lang="fi-FI" dirty="0"/>
              <a:t>Eduskuntavaalit ja uusi hallitus haluavat uudistaa taloutta ja työmarkkinoita.</a:t>
            </a:r>
          </a:p>
        </p:txBody>
      </p:sp>
    </p:spTree>
    <p:extLst>
      <p:ext uri="{BB962C8B-B14F-4D97-AF65-F5344CB8AC3E}">
        <p14:creationId xmlns:p14="http://schemas.microsoft.com/office/powerpoint/2010/main" val="274686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448FF0C-9944-2074-E80E-D1A519769E3F}"/>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71066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318DE26-88AE-4397-A1D1-D44E6CE813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82" y="10115"/>
            <a:ext cx="12156035" cy="6837770"/>
          </a:xfrm>
          <a:prstGeom prst="rect">
            <a:avLst/>
          </a:prstGeom>
        </p:spPr>
      </p:pic>
      <p:sp>
        <p:nvSpPr>
          <p:cNvPr id="32" name="Tekstiruutu 31">
            <a:extLst>
              <a:ext uri="{FF2B5EF4-FFF2-40B4-BE49-F238E27FC236}">
                <a16:creationId xmlns:a16="http://schemas.microsoft.com/office/drawing/2014/main" id="{50A5954D-2804-4287-873D-812F098937C3}"/>
              </a:ext>
            </a:extLst>
          </p:cNvPr>
          <p:cNvSpPr txBox="1"/>
          <p:nvPr/>
        </p:nvSpPr>
        <p:spPr>
          <a:xfrm>
            <a:off x="3871134" y="178329"/>
            <a:ext cx="3196262"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Strategiset tavoitteet</a:t>
            </a:r>
          </a:p>
        </p:txBody>
      </p:sp>
      <p:sp>
        <p:nvSpPr>
          <p:cNvPr id="56" name="Tekstiruutu 55">
            <a:extLst>
              <a:ext uri="{FF2B5EF4-FFF2-40B4-BE49-F238E27FC236}">
                <a16:creationId xmlns:a16="http://schemas.microsoft.com/office/drawing/2014/main" id="{0CE6A5D4-DF6E-481F-B12A-0124E2B54CC8}"/>
              </a:ext>
            </a:extLst>
          </p:cNvPr>
          <p:cNvSpPr txBox="1"/>
          <p:nvPr/>
        </p:nvSpPr>
        <p:spPr>
          <a:xfrm>
            <a:off x="132878" y="2911055"/>
            <a:ext cx="3550923" cy="1538883"/>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Vaikuttavat trendit</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i-FI" sz="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285750" marR="0" lvl="0" indent="-28575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Väestörakenteen kehitys ​</a:t>
            </a:r>
          </a:p>
          <a:p>
            <a:pPr marL="285750" marR="0" lvl="0" indent="-28575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Vastuullisuus ja kestävä kehitys</a:t>
            </a:r>
          </a:p>
          <a:p>
            <a:pPr marL="285750" marR="0" lvl="0" indent="-28575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Kansainvälistyminen</a:t>
            </a:r>
          </a:p>
          <a:p>
            <a:pPr marL="285750" marR="0" lvl="0" indent="-28575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Toimintaympäristön jatkuva muutos</a:t>
            </a:r>
          </a:p>
          <a:p>
            <a:pPr marL="285750" marR="0" lvl="0" indent="-28575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Digitalisaatio</a:t>
            </a:r>
          </a:p>
        </p:txBody>
      </p:sp>
      <p:sp>
        <p:nvSpPr>
          <p:cNvPr id="86" name="Tekstiruutu 85">
            <a:extLst>
              <a:ext uri="{FF2B5EF4-FFF2-40B4-BE49-F238E27FC236}">
                <a16:creationId xmlns:a16="http://schemas.microsoft.com/office/drawing/2014/main" id="{E3F4E991-F2BA-430E-8E5E-27B94368545F}"/>
              </a:ext>
            </a:extLst>
          </p:cNvPr>
          <p:cNvSpPr txBox="1"/>
          <p:nvPr/>
        </p:nvSpPr>
        <p:spPr>
          <a:xfrm>
            <a:off x="2336772" y="6150414"/>
            <a:ext cx="847042" cy="33855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Arvot</a:t>
            </a:r>
          </a:p>
        </p:txBody>
      </p:sp>
      <p:grpSp>
        <p:nvGrpSpPr>
          <p:cNvPr id="33" name="Group 32">
            <a:extLst>
              <a:ext uri="{FF2B5EF4-FFF2-40B4-BE49-F238E27FC236}">
                <a16:creationId xmlns:a16="http://schemas.microsoft.com/office/drawing/2014/main" id="{1FC0DCC6-E78E-6579-78CA-B3609ABA09D7}"/>
              </a:ext>
            </a:extLst>
          </p:cNvPr>
          <p:cNvGrpSpPr/>
          <p:nvPr/>
        </p:nvGrpSpPr>
        <p:grpSpPr>
          <a:xfrm>
            <a:off x="8808823" y="2527565"/>
            <a:ext cx="3250299" cy="3395275"/>
            <a:chOff x="8790726" y="2090761"/>
            <a:chExt cx="3250299" cy="3395275"/>
          </a:xfrm>
        </p:grpSpPr>
        <p:sp>
          <p:nvSpPr>
            <p:cNvPr id="67" name="Tekstiruutu 66">
              <a:extLst>
                <a:ext uri="{FF2B5EF4-FFF2-40B4-BE49-F238E27FC236}">
                  <a16:creationId xmlns:a16="http://schemas.microsoft.com/office/drawing/2014/main" id="{67BB3077-6386-46D4-99E9-D2F1B1FC4177}"/>
                </a:ext>
              </a:extLst>
            </p:cNvPr>
            <p:cNvSpPr txBox="1"/>
            <p:nvPr/>
          </p:nvSpPr>
          <p:spPr>
            <a:xfrm>
              <a:off x="9765925" y="3204117"/>
              <a:ext cx="2264572" cy="738664"/>
            </a:xfrm>
            <a:prstGeom prst="rect">
              <a:avLst/>
            </a:prstGeom>
            <a:noFill/>
          </p:spPr>
          <p:txBody>
            <a:bodyPr wrap="square">
              <a:spAutoFit/>
            </a:bodyPr>
            <a:lstStyle/>
            <a:p>
              <a:pPr marL="0" marR="0" lvl="0" indent="0" algn="l" defTabSz="609630" rtl="0" eaLnBrk="1" fontAlgn="base"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Matkailun kehittäminen - kärkinä Kalajoki, Syöte, Ruka ja Vuokatti</a:t>
              </a:r>
            </a:p>
          </p:txBody>
        </p:sp>
        <p:sp>
          <p:nvSpPr>
            <p:cNvPr id="66" name="Tekstiruutu 65">
              <a:extLst>
                <a:ext uri="{FF2B5EF4-FFF2-40B4-BE49-F238E27FC236}">
                  <a16:creationId xmlns:a16="http://schemas.microsoft.com/office/drawing/2014/main" id="{9233ADC4-853D-4805-A34B-59FFFB87CB6A}"/>
                </a:ext>
              </a:extLst>
            </p:cNvPr>
            <p:cNvSpPr txBox="1"/>
            <p:nvPr/>
          </p:nvSpPr>
          <p:spPr>
            <a:xfrm>
              <a:off x="9765925" y="2575075"/>
              <a:ext cx="2275100" cy="7386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Pohjoisen vetovoiman kasvattaminen</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Tekstiruutu 67">
              <a:extLst>
                <a:ext uri="{FF2B5EF4-FFF2-40B4-BE49-F238E27FC236}">
                  <a16:creationId xmlns:a16="http://schemas.microsoft.com/office/drawing/2014/main" id="{35EBC30B-3149-47AA-82DE-3695FD66719B}"/>
                </a:ext>
              </a:extLst>
            </p:cNvPr>
            <p:cNvSpPr txBox="1"/>
            <p:nvPr/>
          </p:nvSpPr>
          <p:spPr>
            <a:xfrm>
              <a:off x="9765925" y="4747372"/>
              <a:ext cx="2264572" cy="73866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Digitalisaation käytön laajentaminen </a:t>
              </a:r>
              <a:br>
                <a:rPr kumimoji="0" lang="fi-FI"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i-FI"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laaja-alaisesti </a:t>
              </a:r>
            </a:p>
          </p:txBody>
        </p:sp>
        <p:sp>
          <p:nvSpPr>
            <p:cNvPr id="69" name="Tekstiruutu 68">
              <a:extLst>
                <a:ext uri="{FF2B5EF4-FFF2-40B4-BE49-F238E27FC236}">
                  <a16:creationId xmlns:a16="http://schemas.microsoft.com/office/drawing/2014/main" id="{F049142E-C9DF-48AB-AAD6-51900E3B4463}"/>
                </a:ext>
              </a:extLst>
            </p:cNvPr>
            <p:cNvSpPr txBox="1"/>
            <p:nvPr/>
          </p:nvSpPr>
          <p:spPr>
            <a:xfrm>
              <a:off x="9765925" y="3981807"/>
              <a:ext cx="2093407" cy="73866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Vihreän siirtymän </a:t>
              </a:r>
              <a:b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br>
              <a:r>
                <a:rPr kumimoji="0" lang="fi-FI" sz="1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investointien edistäminen</a:t>
              </a:r>
            </a:p>
          </p:txBody>
        </p:sp>
        <p:sp>
          <p:nvSpPr>
            <p:cNvPr id="72" name="Tekstiruutu 71">
              <a:extLst>
                <a:ext uri="{FF2B5EF4-FFF2-40B4-BE49-F238E27FC236}">
                  <a16:creationId xmlns:a16="http://schemas.microsoft.com/office/drawing/2014/main" id="{393D2347-4530-471E-9C9B-08519890CD9F}"/>
                </a:ext>
              </a:extLst>
            </p:cNvPr>
            <p:cNvSpPr txBox="1"/>
            <p:nvPr/>
          </p:nvSpPr>
          <p:spPr>
            <a:xfrm>
              <a:off x="8790726" y="2090761"/>
              <a:ext cx="3239771"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Kriittiset menestystekijät</a:t>
              </a:r>
            </a:p>
          </p:txBody>
        </p:sp>
        <p:grpSp>
          <p:nvGrpSpPr>
            <p:cNvPr id="31" name="Group 30">
              <a:extLst>
                <a:ext uri="{FF2B5EF4-FFF2-40B4-BE49-F238E27FC236}">
                  <a16:creationId xmlns:a16="http://schemas.microsoft.com/office/drawing/2014/main" id="{300E5DC4-B44B-D8B6-CCD8-900060C544AF}"/>
                </a:ext>
              </a:extLst>
            </p:cNvPr>
            <p:cNvGrpSpPr/>
            <p:nvPr/>
          </p:nvGrpSpPr>
          <p:grpSpPr>
            <a:xfrm>
              <a:off x="9165977" y="2611941"/>
              <a:ext cx="467203" cy="467203"/>
              <a:chOff x="8938220" y="3185243"/>
              <a:chExt cx="467203" cy="467203"/>
            </a:xfrm>
          </p:grpSpPr>
          <p:sp>
            <p:nvSpPr>
              <p:cNvPr id="2" name="Teardrop 1">
                <a:extLst>
                  <a:ext uri="{FF2B5EF4-FFF2-40B4-BE49-F238E27FC236}">
                    <a16:creationId xmlns:a16="http://schemas.microsoft.com/office/drawing/2014/main" id="{0BDDAB11-8E3C-6D1E-9E87-596FC46570AA}"/>
                  </a:ext>
                </a:extLst>
              </p:cNvPr>
              <p:cNvSpPr/>
              <p:nvPr/>
            </p:nvSpPr>
            <p:spPr>
              <a:xfrm rot="10800000">
                <a:off x="8938220" y="3185243"/>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a:extLst>
                  <a:ext uri="{FF2B5EF4-FFF2-40B4-BE49-F238E27FC236}">
                    <a16:creationId xmlns:a16="http://schemas.microsoft.com/office/drawing/2014/main" id="{044BCC2C-7D9A-E048-D513-3813BF6266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7268" y="3324852"/>
                <a:ext cx="179842" cy="179842"/>
              </a:xfrm>
              <a:prstGeom prst="rect">
                <a:avLst/>
              </a:prstGeom>
            </p:spPr>
          </p:pic>
        </p:grpSp>
        <p:grpSp>
          <p:nvGrpSpPr>
            <p:cNvPr id="30" name="Group 29">
              <a:extLst>
                <a:ext uri="{FF2B5EF4-FFF2-40B4-BE49-F238E27FC236}">
                  <a16:creationId xmlns:a16="http://schemas.microsoft.com/office/drawing/2014/main" id="{6D25EA1B-940D-4D2D-83A5-054D188BFDB5}"/>
                </a:ext>
              </a:extLst>
            </p:cNvPr>
            <p:cNvGrpSpPr/>
            <p:nvPr/>
          </p:nvGrpSpPr>
          <p:grpSpPr>
            <a:xfrm>
              <a:off x="9165977" y="3235596"/>
              <a:ext cx="467203" cy="467203"/>
              <a:chOff x="8938220" y="3685986"/>
              <a:chExt cx="467203" cy="467203"/>
            </a:xfrm>
          </p:grpSpPr>
          <p:sp>
            <p:nvSpPr>
              <p:cNvPr id="79" name="Teardrop 78">
                <a:extLst>
                  <a:ext uri="{FF2B5EF4-FFF2-40B4-BE49-F238E27FC236}">
                    <a16:creationId xmlns:a16="http://schemas.microsoft.com/office/drawing/2014/main" id="{76802DE2-A64E-4E84-F15A-A3A4FC7FC380}"/>
                  </a:ext>
                </a:extLst>
              </p:cNvPr>
              <p:cNvSpPr/>
              <p:nvPr/>
            </p:nvSpPr>
            <p:spPr>
              <a:xfrm rot="10800000">
                <a:off x="8938220" y="3685986"/>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FD56B41B-96F1-AF98-A405-5DB6B322B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60392" y="3808553"/>
                <a:ext cx="208226" cy="208226"/>
              </a:xfrm>
              <a:prstGeom prst="rect">
                <a:avLst/>
              </a:prstGeom>
            </p:spPr>
          </p:pic>
        </p:grpSp>
        <p:grpSp>
          <p:nvGrpSpPr>
            <p:cNvPr id="28" name="Group 27">
              <a:extLst>
                <a:ext uri="{FF2B5EF4-FFF2-40B4-BE49-F238E27FC236}">
                  <a16:creationId xmlns:a16="http://schemas.microsoft.com/office/drawing/2014/main" id="{E53910FF-B636-D4E2-A302-F9B5D726707A}"/>
                </a:ext>
              </a:extLst>
            </p:cNvPr>
            <p:cNvGrpSpPr/>
            <p:nvPr/>
          </p:nvGrpSpPr>
          <p:grpSpPr>
            <a:xfrm>
              <a:off x="9165977" y="4729276"/>
              <a:ext cx="467203" cy="467203"/>
              <a:chOff x="8938220" y="4716152"/>
              <a:chExt cx="467203" cy="467203"/>
            </a:xfrm>
          </p:grpSpPr>
          <p:sp>
            <p:nvSpPr>
              <p:cNvPr id="87" name="Teardrop 86">
                <a:extLst>
                  <a:ext uri="{FF2B5EF4-FFF2-40B4-BE49-F238E27FC236}">
                    <a16:creationId xmlns:a16="http://schemas.microsoft.com/office/drawing/2014/main" id="{6C750BC9-1EC7-08E8-AE20-99D365C1A48D}"/>
                  </a:ext>
                </a:extLst>
              </p:cNvPr>
              <p:cNvSpPr/>
              <p:nvPr/>
            </p:nvSpPr>
            <p:spPr>
              <a:xfrm rot="10800000">
                <a:off x="8938220" y="4716152"/>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Graphic 24">
                <a:extLst>
                  <a:ext uri="{FF2B5EF4-FFF2-40B4-BE49-F238E27FC236}">
                    <a16:creationId xmlns:a16="http://schemas.microsoft.com/office/drawing/2014/main" id="{4ED2EA97-28FD-50DE-5F57-F19A4A796D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45366" y="4837093"/>
                <a:ext cx="232269" cy="232269"/>
              </a:xfrm>
              <a:prstGeom prst="rect">
                <a:avLst/>
              </a:prstGeom>
            </p:spPr>
          </p:pic>
        </p:grpSp>
        <p:grpSp>
          <p:nvGrpSpPr>
            <p:cNvPr id="29" name="Group 28">
              <a:extLst>
                <a:ext uri="{FF2B5EF4-FFF2-40B4-BE49-F238E27FC236}">
                  <a16:creationId xmlns:a16="http://schemas.microsoft.com/office/drawing/2014/main" id="{D8362317-AB1B-C172-82DB-01CFA5B9C68A}"/>
                </a:ext>
              </a:extLst>
            </p:cNvPr>
            <p:cNvGrpSpPr/>
            <p:nvPr/>
          </p:nvGrpSpPr>
          <p:grpSpPr>
            <a:xfrm>
              <a:off x="9165977" y="3983758"/>
              <a:ext cx="467203" cy="467203"/>
              <a:chOff x="8938220" y="4201802"/>
              <a:chExt cx="467203" cy="467203"/>
            </a:xfrm>
          </p:grpSpPr>
          <p:sp>
            <p:nvSpPr>
              <p:cNvPr id="84" name="Teardrop 83">
                <a:extLst>
                  <a:ext uri="{FF2B5EF4-FFF2-40B4-BE49-F238E27FC236}">
                    <a16:creationId xmlns:a16="http://schemas.microsoft.com/office/drawing/2014/main" id="{02392144-6C22-0A96-F217-FCE633C6F2FA}"/>
                  </a:ext>
                </a:extLst>
              </p:cNvPr>
              <p:cNvSpPr/>
              <p:nvPr/>
            </p:nvSpPr>
            <p:spPr>
              <a:xfrm rot="10800000">
                <a:off x="8938220" y="4201802"/>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5AF19F38-6193-1652-3758-247C0B1163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4841" y="4290814"/>
                <a:ext cx="278369" cy="278369"/>
              </a:xfrm>
              <a:prstGeom prst="rect">
                <a:avLst/>
              </a:prstGeom>
            </p:spPr>
          </p:pic>
        </p:grpSp>
      </p:grpSp>
      <p:sp>
        <p:nvSpPr>
          <p:cNvPr id="40" name="Teardrop 39">
            <a:extLst>
              <a:ext uri="{FF2B5EF4-FFF2-40B4-BE49-F238E27FC236}">
                <a16:creationId xmlns:a16="http://schemas.microsoft.com/office/drawing/2014/main" id="{A41F598F-7090-E817-5F72-F998D8D2E728}"/>
              </a:ext>
            </a:extLst>
          </p:cNvPr>
          <p:cNvSpPr/>
          <p:nvPr/>
        </p:nvSpPr>
        <p:spPr>
          <a:xfrm flipH="1">
            <a:off x="0" y="-22380"/>
            <a:ext cx="2411401" cy="2411401"/>
          </a:xfrm>
          <a:prstGeom prst="teardrop">
            <a:avLst/>
          </a:prstGeom>
          <a:solidFill>
            <a:srgbClr val="00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kstiruutu 74">
            <a:extLst>
              <a:ext uri="{FF2B5EF4-FFF2-40B4-BE49-F238E27FC236}">
                <a16:creationId xmlns:a16="http://schemas.microsoft.com/office/drawing/2014/main" id="{2E6E55F9-612D-2ED4-08D0-B4194E154869}"/>
              </a:ext>
            </a:extLst>
          </p:cNvPr>
          <p:cNvSpPr txBox="1"/>
          <p:nvPr/>
        </p:nvSpPr>
        <p:spPr>
          <a:xfrm>
            <a:off x="294528" y="527238"/>
            <a:ext cx="1910003" cy="132343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Tarkoitus</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i-FI" sz="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Edistämme alueen elinkeinoelämän toiminta-</a:t>
            </a:r>
            <a:br>
              <a:rPr kumimoji="0" lang="fi-FI"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br>
            <a:r>
              <a:rPr kumimoji="0" lang="fi-FI"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edellytyksiä</a:t>
            </a:r>
          </a:p>
        </p:txBody>
      </p:sp>
      <p:sp>
        <p:nvSpPr>
          <p:cNvPr id="41" name="Oval 40">
            <a:extLst>
              <a:ext uri="{FF2B5EF4-FFF2-40B4-BE49-F238E27FC236}">
                <a16:creationId xmlns:a16="http://schemas.microsoft.com/office/drawing/2014/main" id="{014E5747-0ACC-E5BA-DCFA-0CD659AE3407}"/>
              </a:ext>
            </a:extLst>
          </p:cNvPr>
          <p:cNvSpPr/>
          <p:nvPr/>
        </p:nvSpPr>
        <p:spPr>
          <a:xfrm>
            <a:off x="2729159" y="581225"/>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110" name="Tekstiruutu 76">
            <a:extLst>
              <a:ext uri="{FF2B5EF4-FFF2-40B4-BE49-F238E27FC236}">
                <a16:creationId xmlns:a16="http://schemas.microsoft.com/office/drawing/2014/main" id="{3EA5E60F-8063-7D08-2FB0-EEA63890E58D}"/>
              </a:ext>
            </a:extLst>
          </p:cNvPr>
          <p:cNvSpPr txBox="1"/>
          <p:nvPr/>
        </p:nvSpPr>
        <p:spPr>
          <a:xfrm>
            <a:off x="2727118" y="945076"/>
            <a:ext cx="1312716"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T</a:t>
            </a:r>
            <a:r>
              <a:rPr kumimoji="0" lang="fi-FI" sz="14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yövoiman</a:t>
            </a: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 lisääminen</a:t>
            </a:r>
          </a:p>
        </p:txBody>
      </p:sp>
      <p:sp>
        <p:nvSpPr>
          <p:cNvPr id="114" name="Oval 113">
            <a:extLst>
              <a:ext uri="{FF2B5EF4-FFF2-40B4-BE49-F238E27FC236}">
                <a16:creationId xmlns:a16="http://schemas.microsoft.com/office/drawing/2014/main" id="{F83BDBB4-26F7-59AB-33F1-53B8F90C18DB}"/>
              </a:ext>
            </a:extLst>
          </p:cNvPr>
          <p:cNvSpPr/>
          <p:nvPr/>
        </p:nvSpPr>
        <p:spPr>
          <a:xfrm>
            <a:off x="4084430" y="581225"/>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115" name="Tekstiruutu 76">
            <a:extLst>
              <a:ext uri="{FF2B5EF4-FFF2-40B4-BE49-F238E27FC236}">
                <a16:creationId xmlns:a16="http://schemas.microsoft.com/office/drawing/2014/main" id="{AD648EDA-8EF0-3D79-2F9A-B664114D6618}"/>
              </a:ext>
            </a:extLst>
          </p:cNvPr>
          <p:cNvSpPr txBox="1"/>
          <p:nvPr/>
        </p:nvSpPr>
        <p:spPr>
          <a:xfrm>
            <a:off x="4082389" y="945076"/>
            <a:ext cx="1312716"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Investointien</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edistäminen</a:t>
            </a:r>
          </a:p>
        </p:txBody>
      </p:sp>
      <p:sp>
        <p:nvSpPr>
          <p:cNvPr id="116" name="Oval 115">
            <a:extLst>
              <a:ext uri="{FF2B5EF4-FFF2-40B4-BE49-F238E27FC236}">
                <a16:creationId xmlns:a16="http://schemas.microsoft.com/office/drawing/2014/main" id="{100C2A45-D23E-D8DE-AF14-F1DC07DC795D}"/>
              </a:ext>
            </a:extLst>
          </p:cNvPr>
          <p:cNvSpPr/>
          <p:nvPr/>
        </p:nvSpPr>
        <p:spPr>
          <a:xfrm>
            <a:off x="5447865" y="581225"/>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117" name="Tekstiruutu 76">
            <a:extLst>
              <a:ext uri="{FF2B5EF4-FFF2-40B4-BE49-F238E27FC236}">
                <a16:creationId xmlns:a16="http://schemas.microsoft.com/office/drawing/2014/main" id="{B783148C-56AF-BCDA-D148-60BB7C6395B4}"/>
              </a:ext>
            </a:extLst>
          </p:cNvPr>
          <p:cNvSpPr txBox="1"/>
          <p:nvPr/>
        </p:nvSpPr>
        <p:spPr>
          <a:xfrm>
            <a:off x="5361166" y="852743"/>
            <a:ext cx="1475159" cy="73866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Saavutet</a:t>
            </a: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a:t>
            </a:r>
            <a:b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br>
            <a:r>
              <a:rPr kumimoji="0" lang="fi-FI" sz="14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tavuuden</a:t>
            </a:r>
            <a:endPar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parantaminen</a:t>
            </a:r>
          </a:p>
        </p:txBody>
      </p:sp>
      <p:sp>
        <p:nvSpPr>
          <p:cNvPr id="118" name="Oval 117">
            <a:extLst>
              <a:ext uri="{FF2B5EF4-FFF2-40B4-BE49-F238E27FC236}">
                <a16:creationId xmlns:a16="http://schemas.microsoft.com/office/drawing/2014/main" id="{CC28A5DF-7747-2703-9452-62E5F5E71CAA}"/>
              </a:ext>
            </a:extLst>
          </p:cNvPr>
          <p:cNvSpPr/>
          <p:nvPr/>
        </p:nvSpPr>
        <p:spPr>
          <a:xfrm>
            <a:off x="6811301" y="581225"/>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119" name="Tekstiruutu 76">
            <a:extLst>
              <a:ext uri="{FF2B5EF4-FFF2-40B4-BE49-F238E27FC236}">
                <a16:creationId xmlns:a16="http://schemas.microsoft.com/office/drawing/2014/main" id="{B313CC7E-A6A1-4557-0920-DD93FE0BB626}"/>
              </a:ext>
            </a:extLst>
          </p:cNvPr>
          <p:cNvSpPr txBox="1"/>
          <p:nvPr/>
        </p:nvSpPr>
        <p:spPr>
          <a:xfrm>
            <a:off x="6729748" y="852743"/>
            <a:ext cx="1570388" cy="73866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Kansain-</a:t>
            </a:r>
            <a:r>
              <a:rPr kumimoji="0" lang="fi-FI" sz="1400" b="1" i="0" u="none" strike="noStrike" kern="1200" cap="none" spc="0" normalizeH="0" baseline="0" noProof="0" err="1">
                <a:ln>
                  <a:noFill/>
                </a:ln>
                <a:solidFill>
                  <a:srgbClr val="002663"/>
                </a:solidFill>
                <a:effectLst/>
                <a:uLnTx/>
                <a:uFillTx/>
                <a:latin typeface="Century Gothic" panose="020B0502020202020204" pitchFamily="34" charset="0"/>
                <a:ea typeface="+mn-ea"/>
                <a:cs typeface="+mn-cs"/>
              </a:rPr>
              <a:t>välistymisen</a:t>
            </a:r>
            <a:r>
              <a:rPr kumimoji="0" lang="fi-FI" sz="14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 vauhdittaminen</a:t>
            </a:r>
          </a:p>
        </p:txBody>
      </p:sp>
      <p:pic>
        <p:nvPicPr>
          <p:cNvPr id="121" name="Graphic 120">
            <a:extLst>
              <a:ext uri="{FF2B5EF4-FFF2-40B4-BE49-F238E27FC236}">
                <a16:creationId xmlns:a16="http://schemas.microsoft.com/office/drawing/2014/main" id="{B5A86E02-D37C-EF4D-33C6-1165FBC48A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65183" y="1550120"/>
            <a:ext cx="688773" cy="720079"/>
          </a:xfrm>
          <a:prstGeom prst="rect">
            <a:avLst/>
          </a:prstGeom>
        </p:spPr>
      </p:pic>
      <p:pic>
        <p:nvPicPr>
          <p:cNvPr id="123" name="Graphic 122">
            <a:extLst>
              <a:ext uri="{FF2B5EF4-FFF2-40B4-BE49-F238E27FC236}">
                <a16:creationId xmlns:a16="http://schemas.microsoft.com/office/drawing/2014/main" id="{1AE5F689-C0D6-28F9-DD3B-A5C7DF455A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08340" y="178329"/>
            <a:ext cx="679632" cy="679632"/>
          </a:xfrm>
          <a:prstGeom prst="rect">
            <a:avLst/>
          </a:prstGeom>
        </p:spPr>
      </p:pic>
      <p:sp>
        <p:nvSpPr>
          <p:cNvPr id="128" name="Oval 127">
            <a:extLst>
              <a:ext uri="{FF2B5EF4-FFF2-40B4-BE49-F238E27FC236}">
                <a16:creationId xmlns:a16="http://schemas.microsoft.com/office/drawing/2014/main" id="{6B596CCD-61E8-5B2B-9CF8-5AEAF830BC1F}"/>
              </a:ext>
            </a:extLst>
          </p:cNvPr>
          <p:cNvSpPr/>
          <p:nvPr/>
        </p:nvSpPr>
        <p:spPr>
          <a:xfrm>
            <a:off x="9843018" y="107799"/>
            <a:ext cx="2163495" cy="2163495"/>
          </a:xfrm>
          <a:prstGeom prst="ellipse">
            <a:avLst/>
          </a:prstGeom>
          <a:solidFill>
            <a:srgbClr val="00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Tekstiruutu 90">
            <a:extLst>
              <a:ext uri="{FF2B5EF4-FFF2-40B4-BE49-F238E27FC236}">
                <a16:creationId xmlns:a16="http://schemas.microsoft.com/office/drawing/2014/main" id="{0AD4AF28-DC05-8A02-56FF-3810C8029042}"/>
              </a:ext>
            </a:extLst>
          </p:cNvPr>
          <p:cNvSpPr txBox="1"/>
          <p:nvPr/>
        </p:nvSpPr>
        <p:spPr>
          <a:xfrm>
            <a:off x="10049113" y="727504"/>
            <a:ext cx="1751304" cy="140038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Päämäärä</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i-FI" sz="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Kilpailukykyinen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Pohjois-Suomi</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rgbClr val="9BBB59"/>
                </a:solidFill>
                <a:effectLst/>
                <a:uLnTx/>
                <a:uFillTx/>
                <a:latin typeface="Century Gothic" panose="020B0502020202020204" pitchFamily="34" charset="0"/>
                <a:ea typeface="+mn-ea"/>
                <a:cs typeface="+mn-cs"/>
              </a:rPr>
              <a:t>30 MRD€ teollisia ja infrainvestointeja 2030 mennessä</a:t>
            </a:r>
          </a:p>
        </p:txBody>
      </p:sp>
      <p:pic>
        <p:nvPicPr>
          <p:cNvPr id="133" name="Graphic 132">
            <a:extLst>
              <a:ext uri="{FF2B5EF4-FFF2-40B4-BE49-F238E27FC236}">
                <a16:creationId xmlns:a16="http://schemas.microsoft.com/office/drawing/2014/main" id="{C4FCA37B-7B22-0BBF-C055-68CBD80B02E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9838917">
            <a:off x="11163725" y="1940671"/>
            <a:ext cx="627972" cy="269131"/>
          </a:xfrm>
          <a:prstGeom prst="rect">
            <a:avLst/>
          </a:prstGeom>
        </p:spPr>
      </p:pic>
      <p:sp>
        <p:nvSpPr>
          <p:cNvPr id="111" name="Doughnut 110">
            <a:extLst>
              <a:ext uri="{FF2B5EF4-FFF2-40B4-BE49-F238E27FC236}">
                <a16:creationId xmlns:a16="http://schemas.microsoft.com/office/drawing/2014/main" id="{7219ECC4-C28B-192D-01E1-88535C03F625}"/>
              </a:ext>
            </a:extLst>
          </p:cNvPr>
          <p:cNvSpPr/>
          <p:nvPr/>
        </p:nvSpPr>
        <p:spPr>
          <a:xfrm>
            <a:off x="9887642" y="186535"/>
            <a:ext cx="572966" cy="572966"/>
          </a:xfrm>
          <a:prstGeom prst="donut">
            <a:avLst/>
          </a:prstGeom>
          <a:solidFill>
            <a:srgbClr val="F2B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Terminator 135">
            <a:extLst>
              <a:ext uri="{FF2B5EF4-FFF2-40B4-BE49-F238E27FC236}">
                <a16:creationId xmlns:a16="http://schemas.microsoft.com/office/drawing/2014/main" id="{D215E69E-46F0-D5D5-F875-325F3CEB834A}"/>
              </a:ext>
            </a:extLst>
          </p:cNvPr>
          <p:cNvSpPr/>
          <p:nvPr/>
        </p:nvSpPr>
        <p:spPr>
          <a:xfrm>
            <a:off x="3222049" y="6059279"/>
            <a:ext cx="1578256" cy="520824"/>
          </a:xfrm>
          <a:prstGeom prst="flowChartTerminator">
            <a:avLst/>
          </a:prstGeom>
          <a:solidFill>
            <a:srgbClr val="F2B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kstiruutu 19">
            <a:extLst>
              <a:ext uri="{FF2B5EF4-FFF2-40B4-BE49-F238E27FC236}">
                <a16:creationId xmlns:a16="http://schemas.microsoft.com/office/drawing/2014/main" id="{C7F38BE0-A56D-697B-9DEB-2D07E36EB8C5}"/>
              </a:ext>
            </a:extLst>
          </p:cNvPr>
          <p:cNvSpPr txBox="1"/>
          <p:nvPr/>
        </p:nvSpPr>
        <p:spPr>
          <a:xfrm>
            <a:off x="3222049" y="6160864"/>
            <a:ext cx="1578255" cy="338554"/>
          </a:xfrm>
          <a:prstGeom prst="rect">
            <a:avLst/>
          </a:prstGeom>
          <a:noFill/>
          <a:ln>
            <a:no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Luotettavuus</a:t>
            </a:r>
          </a:p>
        </p:txBody>
      </p:sp>
      <p:sp>
        <p:nvSpPr>
          <p:cNvPr id="138" name="Terminator 137">
            <a:extLst>
              <a:ext uri="{FF2B5EF4-FFF2-40B4-BE49-F238E27FC236}">
                <a16:creationId xmlns:a16="http://schemas.microsoft.com/office/drawing/2014/main" id="{3DD9EF62-FC4A-8458-D39F-ECD002E13A6D}"/>
              </a:ext>
            </a:extLst>
          </p:cNvPr>
          <p:cNvSpPr/>
          <p:nvPr/>
        </p:nvSpPr>
        <p:spPr>
          <a:xfrm>
            <a:off x="4894732" y="6059279"/>
            <a:ext cx="1578256" cy="520824"/>
          </a:xfrm>
          <a:prstGeom prst="flowChartTerminator">
            <a:avLst/>
          </a:prstGeom>
          <a:solidFill>
            <a:srgbClr val="F2B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Tekstiruutu 19">
            <a:extLst>
              <a:ext uri="{FF2B5EF4-FFF2-40B4-BE49-F238E27FC236}">
                <a16:creationId xmlns:a16="http://schemas.microsoft.com/office/drawing/2014/main" id="{26A5CCB0-1B7E-6B66-1A15-AF5D2BA10EC4}"/>
              </a:ext>
            </a:extLst>
          </p:cNvPr>
          <p:cNvSpPr txBox="1"/>
          <p:nvPr/>
        </p:nvSpPr>
        <p:spPr>
          <a:xfrm>
            <a:off x="4894732" y="6160864"/>
            <a:ext cx="1578255" cy="338554"/>
          </a:xfrm>
          <a:prstGeom prst="rect">
            <a:avLst/>
          </a:prstGeom>
          <a:noFill/>
          <a:ln>
            <a:no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Asiantuntijuus</a:t>
            </a:r>
          </a:p>
        </p:txBody>
      </p:sp>
      <p:sp>
        <p:nvSpPr>
          <p:cNvPr id="140" name="Terminator 139">
            <a:extLst>
              <a:ext uri="{FF2B5EF4-FFF2-40B4-BE49-F238E27FC236}">
                <a16:creationId xmlns:a16="http://schemas.microsoft.com/office/drawing/2014/main" id="{E14CBEF3-0BE1-16BD-4B35-B1E0F6A2F352}"/>
              </a:ext>
            </a:extLst>
          </p:cNvPr>
          <p:cNvSpPr/>
          <p:nvPr/>
        </p:nvSpPr>
        <p:spPr>
          <a:xfrm>
            <a:off x="6533961" y="6059279"/>
            <a:ext cx="1578256" cy="520824"/>
          </a:xfrm>
          <a:prstGeom prst="flowChartTerminator">
            <a:avLst/>
          </a:prstGeom>
          <a:solidFill>
            <a:srgbClr val="F2B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Tekstiruutu 19">
            <a:extLst>
              <a:ext uri="{FF2B5EF4-FFF2-40B4-BE49-F238E27FC236}">
                <a16:creationId xmlns:a16="http://schemas.microsoft.com/office/drawing/2014/main" id="{9D9D6830-5257-3095-D159-390A09979539}"/>
              </a:ext>
            </a:extLst>
          </p:cNvPr>
          <p:cNvSpPr txBox="1"/>
          <p:nvPr/>
        </p:nvSpPr>
        <p:spPr>
          <a:xfrm>
            <a:off x="6533961" y="6160864"/>
            <a:ext cx="1578255" cy="338554"/>
          </a:xfrm>
          <a:prstGeom prst="rect">
            <a:avLst/>
          </a:prstGeom>
          <a:noFill/>
          <a:ln>
            <a:no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Pohjoisuus</a:t>
            </a:r>
          </a:p>
        </p:txBody>
      </p:sp>
      <p:sp>
        <p:nvSpPr>
          <p:cNvPr id="142" name="Terminator 141">
            <a:extLst>
              <a:ext uri="{FF2B5EF4-FFF2-40B4-BE49-F238E27FC236}">
                <a16:creationId xmlns:a16="http://schemas.microsoft.com/office/drawing/2014/main" id="{02D8BE74-2258-3D81-A9F4-999354BEB5C6}"/>
              </a:ext>
            </a:extLst>
          </p:cNvPr>
          <p:cNvSpPr/>
          <p:nvPr/>
        </p:nvSpPr>
        <p:spPr>
          <a:xfrm>
            <a:off x="8184342" y="6059279"/>
            <a:ext cx="1578256" cy="520824"/>
          </a:xfrm>
          <a:prstGeom prst="flowChartTerminator">
            <a:avLst/>
          </a:prstGeom>
          <a:solidFill>
            <a:srgbClr val="F2B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Tekstiruutu 19">
            <a:extLst>
              <a:ext uri="{FF2B5EF4-FFF2-40B4-BE49-F238E27FC236}">
                <a16:creationId xmlns:a16="http://schemas.microsoft.com/office/drawing/2014/main" id="{30C14379-6399-E0D0-50D8-C3D00795657C}"/>
              </a:ext>
            </a:extLst>
          </p:cNvPr>
          <p:cNvSpPr txBox="1"/>
          <p:nvPr/>
        </p:nvSpPr>
        <p:spPr>
          <a:xfrm>
            <a:off x="8184342" y="6160864"/>
            <a:ext cx="1578255" cy="338554"/>
          </a:xfrm>
          <a:prstGeom prst="rect">
            <a:avLst/>
          </a:prstGeom>
          <a:noFill/>
          <a:ln>
            <a:no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Yhteistyö</a:t>
            </a:r>
          </a:p>
        </p:txBody>
      </p:sp>
      <p:pic>
        <p:nvPicPr>
          <p:cNvPr id="5" name="Kuva 4" descr="Kuva, joka sisältää kohteen logo&#10;&#10;Kuvaus luotu automaattisesti">
            <a:extLst>
              <a:ext uri="{FF2B5EF4-FFF2-40B4-BE49-F238E27FC236}">
                <a16:creationId xmlns:a16="http://schemas.microsoft.com/office/drawing/2014/main" id="{3F586D45-5985-1FD7-592C-71218B8E6C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261" y="6094615"/>
            <a:ext cx="1723353" cy="633787"/>
          </a:xfrm>
          <a:prstGeom prst="rect">
            <a:avLst/>
          </a:prstGeom>
        </p:spPr>
      </p:pic>
    </p:spTree>
    <p:extLst>
      <p:ext uri="{BB962C8B-B14F-4D97-AF65-F5344CB8AC3E}">
        <p14:creationId xmlns:p14="http://schemas.microsoft.com/office/powerpoint/2010/main" val="165427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2BC538A3-0653-354A-F713-9415015E3D00}"/>
              </a:ext>
            </a:extLst>
          </p:cNvPr>
          <p:cNvSpPr>
            <a:spLocks noGrp="1"/>
          </p:cNvSpPr>
          <p:nvPr>
            <p:ph type="ftr" sz="quarter" idx="11"/>
          </p:nvPr>
        </p:nvSpPr>
        <p:spPr/>
        <p:txBody>
          <a:bodyPr/>
          <a:lstStyle/>
          <a:p>
            <a:r>
              <a:rPr lang="fi-FI"/>
              <a:t>OKK-hallitus /JPT</a:t>
            </a:r>
          </a:p>
        </p:txBody>
      </p:sp>
      <p:sp>
        <p:nvSpPr>
          <p:cNvPr id="3" name="Dian numeron paikkamerkki 2">
            <a:extLst>
              <a:ext uri="{FF2B5EF4-FFF2-40B4-BE49-F238E27FC236}">
                <a16:creationId xmlns:a16="http://schemas.microsoft.com/office/drawing/2014/main" id="{970386DC-271C-02BD-51F3-E287B438E76C}"/>
              </a:ext>
            </a:extLst>
          </p:cNvPr>
          <p:cNvSpPr>
            <a:spLocks noGrp="1"/>
          </p:cNvSpPr>
          <p:nvPr>
            <p:ph type="sldNum" sz="quarter" idx="12"/>
          </p:nvPr>
        </p:nvSpPr>
        <p:spPr/>
        <p:txBody>
          <a:bodyPr/>
          <a:lstStyle/>
          <a:p>
            <a:fld id="{960804D1-D1DA-404B-A345-162A4B99A0F1}" type="slidenum">
              <a:rPr lang="fi-FI" smtClean="0"/>
              <a:t>5</a:t>
            </a:fld>
            <a:endParaRPr lang="fi-FI"/>
          </a:p>
        </p:txBody>
      </p:sp>
      <p:pic>
        <p:nvPicPr>
          <p:cNvPr id="4" name="Kuva 3">
            <a:extLst>
              <a:ext uri="{FF2B5EF4-FFF2-40B4-BE49-F238E27FC236}">
                <a16:creationId xmlns:a16="http://schemas.microsoft.com/office/drawing/2014/main" id="{7EC5A0B4-DB70-AD80-ACF7-BC6E03C38F5A}"/>
              </a:ext>
            </a:extLst>
          </p:cNvPr>
          <p:cNvPicPr>
            <a:picLocks noChangeAspect="1"/>
          </p:cNvPicPr>
          <p:nvPr/>
        </p:nvPicPr>
        <p:blipFill>
          <a:blip r:embed="rId2"/>
          <a:stretch>
            <a:fillRect/>
          </a:stretch>
        </p:blipFill>
        <p:spPr>
          <a:xfrm>
            <a:off x="8467" y="1912"/>
            <a:ext cx="6096528" cy="3429297"/>
          </a:xfrm>
          <a:prstGeom prst="rect">
            <a:avLst/>
          </a:prstGeom>
        </p:spPr>
      </p:pic>
      <p:pic>
        <p:nvPicPr>
          <p:cNvPr id="5" name="Kuva 4">
            <a:extLst>
              <a:ext uri="{FF2B5EF4-FFF2-40B4-BE49-F238E27FC236}">
                <a16:creationId xmlns:a16="http://schemas.microsoft.com/office/drawing/2014/main" id="{18100313-0FA3-56D2-0026-24E301CAF575}"/>
              </a:ext>
            </a:extLst>
          </p:cNvPr>
          <p:cNvPicPr>
            <a:picLocks noChangeAspect="1"/>
          </p:cNvPicPr>
          <p:nvPr/>
        </p:nvPicPr>
        <p:blipFill>
          <a:blip r:embed="rId3"/>
          <a:stretch>
            <a:fillRect/>
          </a:stretch>
        </p:blipFill>
        <p:spPr>
          <a:xfrm>
            <a:off x="6095472" y="0"/>
            <a:ext cx="6096528" cy="3429297"/>
          </a:xfrm>
          <a:prstGeom prst="rect">
            <a:avLst/>
          </a:prstGeom>
        </p:spPr>
      </p:pic>
      <p:pic>
        <p:nvPicPr>
          <p:cNvPr id="6" name="Kuva 5">
            <a:extLst>
              <a:ext uri="{FF2B5EF4-FFF2-40B4-BE49-F238E27FC236}">
                <a16:creationId xmlns:a16="http://schemas.microsoft.com/office/drawing/2014/main" id="{F832E07E-8664-AA31-A316-DD562E52F5DE}"/>
              </a:ext>
            </a:extLst>
          </p:cNvPr>
          <p:cNvPicPr>
            <a:picLocks noChangeAspect="1"/>
          </p:cNvPicPr>
          <p:nvPr/>
        </p:nvPicPr>
        <p:blipFill>
          <a:blip r:embed="rId4"/>
          <a:stretch>
            <a:fillRect/>
          </a:stretch>
        </p:blipFill>
        <p:spPr>
          <a:xfrm>
            <a:off x="8467" y="3428703"/>
            <a:ext cx="6096528" cy="3429297"/>
          </a:xfrm>
          <a:prstGeom prst="rect">
            <a:avLst/>
          </a:prstGeom>
        </p:spPr>
      </p:pic>
      <p:pic>
        <p:nvPicPr>
          <p:cNvPr id="7" name="Kuva 6">
            <a:extLst>
              <a:ext uri="{FF2B5EF4-FFF2-40B4-BE49-F238E27FC236}">
                <a16:creationId xmlns:a16="http://schemas.microsoft.com/office/drawing/2014/main" id="{15D098E4-20C5-1C73-F7EA-336EA60212FF}"/>
              </a:ext>
            </a:extLst>
          </p:cNvPr>
          <p:cNvPicPr>
            <a:picLocks noChangeAspect="1"/>
          </p:cNvPicPr>
          <p:nvPr/>
        </p:nvPicPr>
        <p:blipFill>
          <a:blip r:embed="rId5"/>
          <a:stretch>
            <a:fillRect/>
          </a:stretch>
        </p:blipFill>
        <p:spPr>
          <a:xfrm>
            <a:off x="6095472" y="3428703"/>
            <a:ext cx="6096528" cy="3429297"/>
          </a:xfrm>
          <a:prstGeom prst="rect">
            <a:avLst/>
          </a:prstGeom>
        </p:spPr>
      </p:pic>
      <p:sp>
        <p:nvSpPr>
          <p:cNvPr id="8" name="Ellipsi 7">
            <a:extLst>
              <a:ext uri="{FF2B5EF4-FFF2-40B4-BE49-F238E27FC236}">
                <a16:creationId xmlns:a16="http://schemas.microsoft.com/office/drawing/2014/main" id="{BFE525A5-C167-B0DD-AB02-425C134E5309}"/>
              </a:ext>
            </a:extLst>
          </p:cNvPr>
          <p:cNvSpPr/>
          <p:nvPr/>
        </p:nvSpPr>
        <p:spPr>
          <a:xfrm>
            <a:off x="5595730" y="1560443"/>
            <a:ext cx="6500192" cy="546654"/>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3905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F8D13684-1A5F-F84B-E4B3-2CE185D09E64}"/>
              </a:ext>
            </a:extLst>
          </p:cNvPr>
          <p:cNvSpPr>
            <a:spLocks noGrp="1"/>
          </p:cNvSpPr>
          <p:nvPr>
            <p:ph type="ftr" sz="quarter" idx="11"/>
          </p:nvPr>
        </p:nvSpPr>
        <p:spPr/>
        <p:txBody>
          <a:bodyPr/>
          <a:lstStyle/>
          <a:p>
            <a:r>
              <a:rPr lang="fi-FI"/>
              <a:t>OKK-hallitus /JPT</a:t>
            </a:r>
          </a:p>
        </p:txBody>
      </p:sp>
      <p:sp>
        <p:nvSpPr>
          <p:cNvPr id="3" name="Dian numeron paikkamerkki 2">
            <a:extLst>
              <a:ext uri="{FF2B5EF4-FFF2-40B4-BE49-F238E27FC236}">
                <a16:creationId xmlns:a16="http://schemas.microsoft.com/office/drawing/2014/main" id="{566C6E87-D5F1-9749-71C9-A1FB838BD651}"/>
              </a:ext>
            </a:extLst>
          </p:cNvPr>
          <p:cNvSpPr>
            <a:spLocks noGrp="1"/>
          </p:cNvSpPr>
          <p:nvPr>
            <p:ph type="sldNum" sz="quarter" idx="12"/>
          </p:nvPr>
        </p:nvSpPr>
        <p:spPr/>
        <p:txBody>
          <a:bodyPr/>
          <a:lstStyle/>
          <a:p>
            <a:fld id="{960804D1-D1DA-404B-A345-162A4B99A0F1}" type="slidenum">
              <a:rPr lang="fi-FI" smtClean="0"/>
              <a:t>6</a:t>
            </a:fld>
            <a:endParaRPr lang="fi-FI"/>
          </a:p>
        </p:txBody>
      </p:sp>
      <p:pic>
        <p:nvPicPr>
          <p:cNvPr id="4" name="Kuva 3">
            <a:extLst>
              <a:ext uri="{FF2B5EF4-FFF2-40B4-BE49-F238E27FC236}">
                <a16:creationId xmlns:a16="http://schemas.microsoft.com/office/drawing/2014/main" id="{4242FBD1-F3C8-2979-C257-D67E46AF74D8}"/>
              </a:ext>
            </a:extLst>
          </p:cNvPr>
          <p:cNvPicPr>
            <a:picLocks noChangeAspect="1"/>
          </p:cNvPicPr>
          <p:nvPr/>
        </p:nvPicPr>
        <p:blipFill>
          <a:blip r:embed="rId2"/>
          <a:stretch>
            <a:fillRect/>
          </a:stretch>
        </p:blipFill>
        <p:spPr>
          <a:xfrm>
            <a:off x="0" y="0"/>
            <a:ext cx="6096528" cy="3429297"/>
          </a:xfrm>
          <a:prstGeom prst="rect">
            <a:avLst/>
          </a:prstGeom>
        </p:spPr>
      </p:pic>
      <p:pic>
        <p:nvPicPr>
          <p:cNvPr id="6" name="Kuva 5">
            <a:extLst>
              <a:ext uri="{FF2B5EF4-FFF2-40B4-BE49-F238E27FC236}">
                <a16:creationId xmlns:a16="http://schemas.microsoft.com/office/drawing/2014/main" id="{87DDA888-277C-BF53-BB2A-3541A891B60C}"/>
              </a:ext>
            </a:extLst>
          </p:cNvPr>
          <p:cNvPicPr>
            <a:picLocks noChangeAspect="1"/>
          </p:cNvPicPr>
          <p:nvPr/>
        </p:nvPicPr>
        <p:blipFill>
          <a:blip r:embed="rId3"/>
          <a:stretch>
            <a:fillRect/>
          </a:stretch>
        </p:blipFill>
        <p:spPr>
          <a:xfrm>
            <a:off x="6096000" y="0"/>
            <a:ext cx="6096528" cy="3429297"/>
          </a:xfrm>
          <a:prstGeom prst="rect">
            <a:avLst/>
          </a:prstGeom>
        </p:spPr>
      </p:pic>
      <p:pic>
        <p:nvPicPr>
          <p:cNvPr id="7" name="Kuva 6">
            <a:extLst>
              <a:ext uri="{FF2B5EF4-FFF2-40B4-BE49-F238E27FC236}">
                <a16:creationId xmlns:a16="http://schemas.microsoft.com/office/drawing/2014/main" id="{F2235EAB-9DBA-9997-474E-FAF7E5EB77EB}"/>
              </a:ext>
            </a:extLst>
          </p:cNvPr>
          <p:cNvPicPr>
            <a:picLocks noChangeAspect="1"/>
          </p:cNvPicPr>
          <p:nvPr/>
        </p:nvPicPr>
        <p:blipFill>
          <a:blip r:embed="rId4"/>
          <a:stretch>
            <a:fillRect/>
          </a:stretch>
        </p:blipFill>
        <p:spPr>
          <a:xfrm>
            <a:off x="-528" y="3408818"/>
            <a:ext cx="6096528" cy="3429297"/>
          </a:xfrm>
          <a:prstGeom prst="rect">
            <a:avLst/>
          </a:prstGeom>
        </p:spPr>
      </p:pic>
      <p:pic>
        <p:nvPicPr>
          <p:cNvPr id="9" name="Kuva 8">
            <a:extLst>
              <a:ext uri="{FF2B5EF4-FFF2-40B4-BE49-F238E27FC236}">
                <a16:creationId xmlns:a16="http://schemas.microsoft.com/office/drawing/2014/main" id="{B3A1FB06-1FCE-719E-259A-61F75AFCF483}"/>
              </a:ext>
            </a:extLst>
          </p:cNvPr>
          <p:cNvPicPr>
            <a:picLocks noChangeAspect="1"/>
          </p:cNvPicPr>
          <p:nvPr/>
        </p:nvPicPr>
        <p:blipFill>
          <a:blip r:embed="rId5"/>
          <a:stretch>
            <a:fillRect/>
          </a:stretch>
        </p:blipFill>
        <p:spPr>
          <a:xfrm>
            <a:off x="6096000" y="3408817"/>
            <a:ext cx="6096528" cy="3429297"/>
          </a:xfrm>
          <a:prstGeom prst="rect">
            <a:avLst/>
          </a:prstGeom>
        </p:spPr>
      </p:pic>
    </p:spTree>
    <p:extLst>
      <p:ext uri="{BB962C8B-B14F-4D97-AF65-F5344CB8AC3E}">
        <p14:creationId xmlns:p14="http://schemas.microsoft.com/office/powerpoint/2010/main" val="427588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ctr">
              <a:lnSpc>
                <a:spcPct val="100000"/>
              </a:lnSpc>
            </a:pPr>
            <a:r>
              <a:rPr lang="fi-FI" sz="3200" b="1" dirty="0"/>
              <a:t>Vetytalous – pohjolan uusi öljy</a:t>
            </a:r>
            <a:br>
              <a:rPr lang="fi-FI" sz="3200" b="1" dirty="0"/>
            </a:br>
            <a:r>
              <a:rPr lang="fi-FI" sz="3200" b="1" dirty="0"/>
              <a:t>visioita ja suunnitelmia</a:t>
            </a:r>
            <a:br>
              <a:rPr lang="fi-FI" sz="3200" b="1" dirty="0"/>
            </a:br>
            <a:r>
              <a:rPr lang="fi-FI" sz="3200" b="1" dirty="0"/>
              <a:t>Talouselämä 32/2024</a:t>
            </a:r>
          </a:p>
        </p:txBody>
      </p:sp>
      <p:sp>
        <p:nvSpPr>
          <p:cNvPr id="8" name="Sisällön paikkamerkki 7"/>
          <p:cNvSpPr>
            <a:spLocks noGrp="1"/>
          </p:cNvSpPr>
          <p:nvPr>
            <p:ph sz="half" idx="1"/>
          </p:nvPr>
        </p:nvSpPr>
        <p:spPr/>
        <p:txBody>
          <a:bodyPr vert="horz" lIns="91440" tIns="45720" rIns="91440" bIns="45720" rtlCol="0" anchor="t">
            <a:normAutofit fontScale="47500" lnSpcReduction="20000"/>
          </a:bodyPr>
          <a:lstStyle/>
          <a:p>
            <a:pPr marL="120650" indent="0">
              <a:lnSpc>
                <a:spcPct val="120000"/>
              </a:lnSpc>
              <a:spcBef>
                <a:spcPts val="300"/>
              </a:spcBef>
              <a:buNone/>
            </a:pPr>
            <a:r>
              <a:rPr lang="fi-FI" b="1" u="sng" dirty="0"/>
              <a:t>Potentiaali</a:t>
            </a:r>
          </a:p>
          <a:p>
            <a:pPr marL="406400" indent="-285750">
              <a:lnSpc>
                <a:spcPct val="120000"/>
              </a:lnSpc>
              <a:spcBef>
                <a:spcPts val="300"/>
              </a:spcBef>
            </a:pPr>
            <a:r>
              <a:rPr lang="fi-FI" sz="2600" dirty="0">
                <a:highlight>
                  <a:srgbClr val="FFFF00"/>
                </a:highlight>
                <a:ea typeface="+mn-lt"/>
                <a:cs typeface="+mn-lt"/>
              </a:rPr>
              <a:t>Vihreää vetyä vedestä uusiutuvan sähkön avulla, </a:t>
            </a:r>
            <a:r>
              <a:rPr lang="fi-FI" sz="2600" dirty="0" err="1">
                <a:ea typeface="+mn-lt"/>
                <a:cs typeface="+mn-lt"/>
              </a:rPr>
              <a:t>elektrolyyserissä</a:t>
            </a:r>
            <a:r>
              <a:rPr lang="fi-FI" sz="2600" dirty="0">
                <a:ea typeface="+mn-lt"/>
                <a:cs typeface="+mn-lt"/>
              </a:rPr>
              <a:t> kaliumhydroksidi katalyyttinä ja saa veden pilkkoutumaan vedyksi ja hapeksi</a:t>
            </a:r>
          </a:p>
          <a:p>
            <a:pPr marL="406400" indent="-285750">
              <a:lnSpc>
                <a:spcPct val="120000"/>
              </a:lnSpc>
              <a:spcBef>
                <a:spcPts val="300"/>
              </a:spcBef>
            </a:pPr>
            <a:r>
              <a:rPr lang="fi-FI" sz="2600" dirty="0">
                <a:highlight>
                  <a:srgbClr val="FFFF00"/>
                </a:highlight>
                <a:ea typeface="+mn-lt"/>
                <a:cs typeface="+mn-lt"/>
              </a:rPr>
              <a:t>Miljardimarkkinat, vähähiilinen vety ja jatkojalosteet (esim. metaani, ammoniakki…)</a:t>
            </a:r>
          </a:p>
          <a:p>
            <a:pPr marL="406400" indent="-285750">
              <a:lnSpc>
                <a:spcPct val="120000"/>
              </a:lnSpc>
              <a:spcBef>
                <a:spcPts val="300"/>
              </a:spcBef>
            </a:pPr>
            <a:r>
              <a:rPr lang="fi-FI" sz="2600" dirty="0">
                <a:highlight>
                  <a:srgbClr val="FFFF00"/>
                </a:highlight>
                <a:ea typeface="+mn-lt"/>
                <a:cs typeface="+mn-lt"/>
              </a:rPr>
              <a:t> -&gt; terästeollisuus, lannoiteteollisuus, raskas liikenne, merenkulku, ilmailun päästöjen vähennys.</a:t>
            </a:r>
          </a:p>
          <a:p>
            <a:pPr marL="406400" indent="-285750">
              <a:lnSpc>
                <a:spcPct val="120000"/>
              </a:lnSpc>
              <a:spcBef>
                <a:spcPts val="300"/>
              </a:spcBef>
            </a:pPr>
            <a:r>
              <a:rPr lang="fi-FI" sz="2600" dirty="0">
                <a:ea typeface="+mn-lt"/>
                <a:cs typeface="+mn-lt"/>
              </a:rPr>
              <a:t>Vetyä kannattaa tehdä silloin, kun sähkö on halpaa, vetyä voi purkaa takaisin sähköksi, jos sähkön hinta on tarpeeksi korkea</a:t>
            </a:r>
          </a:p>
          <a:p>
            <a:pPr marL="406400" indent="-285750">
              <a:lnSpc>
                <a:spcPct val="120000"/>
              </a:lnSpc>
              <a:spcBef>
                <a:spcPts val="300"/>
              </a:spcBef>
            </a:pPr>
            <a:r>
              <a:rPr lang="fi-FI" sz="2600" dirty="0">
                <a:ea typeface="+mn-lt"/>
                <a:cs typeface="+mn-lt"/>
              </a:rPr>
              <a:t>Jatkojalosteet esim. metaani vedyn ja CO2:n  kautta eli </a:t>
            </a:r>
            <a:r>
              <a:rPr lang="fi-FI" sz="2600" dirty="0" err="1">
                <a:ea typeface="+mn-lt"/>
                <a:cs typeface="+mn-lt"/>
              </a:rPr>
              <a:t>Orpon</a:t>
            </a:r>
            <a:r>
              <a:rPr lang="fi-FI" sz="2600" dirty="0">
                <a:ea typeface="+mn-lt"/>
                <a:cs typeface="+mn-lt"/>
              </a:rPr>
              <a:t> hallitus puhunut ”piippujen tulppaamisesta” Metsä Groupilla Rauman tehtaan osalta selvitys käynnissä. ”Markkinat ovat kehittämättömät vielä” ja prosessiin ja CO2-logistiikkaan liittyviä ratkaisuja.</a:t>
            </a:r>
          </a:p>
          <a:p>
            <a:pPr marL="406400" indent="-285750">
              <a:lnSpc>
                <a:spcPct val="120000"/>
              </a:lnSpc>
              <a:spcBef>
                <a:spcPts val="300"/>
              </a:spcBef>
            </a:pPr>
            <a:r>
              <a:rPr lang="fi-FI" sz="2600" dirty="0" err="1">
                <a:ea typeface="+mn-lt"/>
                <a:cs typeface="+mn-lt"/>
              </a:rPr>
              <a:t>Gasgrid</a:t>
            </a:r>
            <a:r>
              <a:rPr lang="fi-FI" sz="2600" dirty="0">
                <a:ea typeface="+mn-lt"/>
                <a:cs typeface="+mn-lt"/>
              </a:rPr>
              <a:t> suunnittelee vedyn kantaverkon rakentamista</a:t>
            </a:r>
          </a:p>
          <a:p>
            <a:pPr marL="406400" indent="-285750">
              <a:lnSpc>
                <a:spcPct val="120000"/>
              </a:lnSpc>
              <a:spcBef>
                <a:spcPts val="300"/>
              </a:spcBef>
            </a:pPr>
            <a:r>
              <a:rPr lang="fi-FI" sz="2600" dirty="0" err="1">
                <a:ea typeface="+mn-lt"/>
                <a:cs typeface="+mn-lt"/>
              </a:rPr>
              <a:t>EK:n</a:t>
            </a:r>
            <a:r>
              <a:rPr lang="fi-FI" sz="2600" dirty="0">
                <a:ea typeface="+mn-lt"/>
                <a:cs typeface="+mn-lt"/>
              </a:rPr>
              <a:t> mukaan vetyinvestointeja on suunnitteilla Suomeen 15 miljardin euron edestä.</a:t>
            </a:r>
          </a:p>
          <a:p>
            <a:pPr marL="406400" indent="-285750">
              <a:lnSpc>
                <a:spcPct val="120000"/>
              </a:lnSpc>
              <a:spcBef>
                <a:spcPts val="300"/>
              </a:spcBef>
            </a:pPr>
            <a:r>
              <a:rPr lang="fi-FI" sz="2600" dirty="0">
                <a:highlight>
                  <a:srgbClr val="FFFF00"/>
                </a:highlight>
                <a:ea typeface="+mn-lt"/>
                <a:cs typeface="+mn-lt"/>
              </a:rPr>
              <a:t>Suomen tavoitteena on tuottaa vuoteen 2030 mennessä 10% Euroopan vedystä.</a:t>
            </a:r>
          </a:p>
          <a:p>
            <a:pPr marL="120650" indent="0">
              <a:lnSpc>
                <a:spcPct val="120000"/>
              </a:lnSpc>
              <a:spcBef>
                <a:spcPts val="300"/>
              </a:spcBef>
              <a:buNone/>
            </a:pPr>
            <a:endParaRPr lang="fi-FI" sz="2600" dirty="0">
              <a:ea typeface="+mn-lt"/>
              <a:cs typeface="+mn-lt"/>
            </a:endParaRPr>
          </a:p>
        </p:txBody>
      </p:sp>
      <p:sp>
        <p:nvSpPr>
          <p:cNvPr id="9" name="Sisällön paikkamerkki 8"/>
          <p:cNvSpPr>
            <a:spLocks noGrp="1"/>
          </p:cNvSpPr>
          <p:nvPr>
            <p:ph sz="half" idx="2"/>
          </p:nvPr>
        </p:nvSpPr>
        <p:spPr>
          <a:xfrm>
            <a:off x="6096001" y="1825624"/>
            <a:ext cx="5914618" cy="4674377"/>
          </a:xfrm>
        </p:spPr>
        <p:txBody>
          <a:bodyPr vert="horz" lIns="91440" tIns="45720" rIns="91440" bIns="45720" rtlCol="0" anchor="t">
            <a:noAutofit/>
          </a:bodyPr>
          <a:lstStyle/>
          <a:p>
            <a:pPr marL="0" indent="0">
              <a:lnSpc>
                <a:spcPct val="100000"/>
              </a:lnSpc>
              <a:spcBef>
                <a:spcPts val="0"/>
              </a:spcBef>
              <a:buNone/>
            </a:pPr>
            <a:r>
              <a:rPr lang="fi-FI" sz="1200" b="1" u="sng" dirty="0"/>
              <a:t>Tilanne</a:t>
            </a:r>
          </a:p>
          <a:p>
            <a:pPr marL="406400" indent="-285750">
              <a:lnSpc>
                <a:spcPct val="100000"/>
              </a:lnSpc>
              <a:spcBef>
                <a:spcPts val="300"/>
              </a:spcBef>
            </a:pPr>
            <a:r>
              <a:rPr lang="fi-FI" sz="1200" b="1" dirty="0">
                <a:highlight>
                  <a:srgbClr val="FFFF00"/>
                </a:highlight>
                <a:ea typeface="+mn-lt"/>
                <a:cs typeface="+mn-lt"/>
              </a:rPr>
              <a:t>Vetyinvestointien etenemisvauhti on hidastunut myös Suomessa.</a:t>
            </a:r>
          </a:p>
          <a:p>
            <a:pPr marL="406400" indent="-285750">
              <a:lnSpc>
                <a:spcPct val="100000"/>
              </a:lnSpc>
              <a:spcBef>
                <a:spcPts val="300"/>
              </a:spcBef>
            </a:pPr>
            <a:r>
              <a:rPr lang="fi-FI" sz="1200" b="1" dirty="0">
                <a:ea typeface="+mn-lt"/>
                <a:cs typeface="+mn-lt"/>
              </a:rPr>
              <a:t>1. teollisen kokoluokan tuotantolaitos valmistumassa P2X Solutions/Harjavalta ja </a:t>
            </a:r>
            <a:r>
              <a:rPr lang="fi-FI" sz="1200" b="1" dirty="0" err="1">
                <a:ea typeface="+mn-lt"/>
                <a:cs typeface="+mn-lt"/>
              </a:rPr>
              <a:t>Hycamite</a:t>
            </a:r>
            <a:r>
              <a:rPr lang="fi-FI" sz="1200" b="1" dirty="0">
                <a:ea typeface="+mn-lt"/>
                <a:cs typeface="+mn-lt"/>
              </a:rPr>
              <a:t>/Kokkola käynnistynyt (pilkkoo metaania vedyksi ja kiinteäksi hiileksi)….tankkausasemia 2025 eri puolelle Suomea</a:t>
            </a:r>
          </a:p>
          <a:p>
            <a:pPr marL="406400" indent="-285750">
              <a:lnSpc>
                <a:spcPct val="100000"/>
              </a:lnSpc>
              <a:spcBef>
                <a:spcPts val="300"/>
              </a:spcBef>
            </a:pPr>
            <a:r>
              <a:rPr lang="fi-FI" sz="1200" b="1" dirty="0">
                <a:highlight>
                  <a:srgbClr val="FFFF00"/>
                </a:highlight>
                <a:ea typeface="+mn-lt"/>
                <a:cs typeface="+mn-lt"/>
              </a:rPr>
              <a:t>Uusia tehdasinvestointipäätöksiä 2025? </a:t>
            </a:r>
            <a:r>
              <a:rPr lang="fi-FI" sz="1200" b="1" dirty="0">
                <a:ea typeface="+mn-lt"/>
                <a:cs typeface="+mn-lt"/>
              </a:rPr>
              <a:t>Joensuu, Oulu, Kokkola, Pori, Kemi, Kristiinankaupunki, Tampere….</a:t>
            </a:r>
          </a:p>
          <a:p>
            <a:pPr marL="406400" indent="-285750">
              <a:lnSpc>
                <a:spcPct val="100000"/>
              </a:lnSpc>
              <a:spcBef>
                <a:spcPts val="300"/>
              </a:spcBef>
            </a:pPr>
            <a:r>
              <a:rPr lang="fi-FI" sz="1200" b="1" dirty="0">
                <a:highlight>
                  <a:srgbClr val="FFFF00"/>
                </a:highlight>
                <a:ea typeface="+mn-lt"/>
                <a:cs typeface="+mn-lt"/>
              </a:rPr>
              <a:t>Aikaa vaativat; YVA-selvitykset, </a:t>
            </a:r>
            <a:r>
              <a:rPr lang="fi-FI" sz="1200" b="1" dirty="0" err="1">
                <a:highlight>
                  <a:srgbClr val="FFFF00"/>
                </a:highlight>
                <a:ea typeface="+mn-lt"/>
                <a:cs typeface="+mn-lt"/>
              </a:rPr>
              <a:t>ympäristöluvitukset</a:t>
            </a:r>
            <a:r>
              <a:rPr lang="fi-FI" sz="1200" b="1" dirty="0">
                <a:highlight>
                  <a:srgbClr val="FFFF00"/>
                </a:highlight>
                <a:ea typeface="+mn-lt"/>
                <a:cs typeface="+mn-lt"/>
              </a:rPr>
              <a:t> ja </a:t>
            </a:r>
            <a:r>
              <a:rPr lang="fi-FI" sz="1200" b="1" u="sng" dirty="0">
                <a:highlight>
                  <a:srgbClr val="FFFF00"/>
                </a:highlight>
                <a:ea typeface="+mn-lt"/>
                <a:cs typeface="+mn-lt"/>
              </a:rPr>
              <a:t>asiakas</a:t>
            </a:r>
            <a:r>
              <a:rPr lang="fi-FI" sz="1200" b="1" dirty="0">
                <a:highlight>
                  <a:srgbClr val="FFFF00"/>
                </a:highlight>
                <a:ea typeface="+mn-lt"/>
                <a:cs typeface="+mn-lt"/>
              </a:rPr>
              <a:t>sopimusten solmiminen, sopivien laivojen ja moottorien valmistus, inflaation vaikutus teknologian ja rahoituksen hintaan</a:t>
            </a:r>
          </a:p>
          <a:p>
            <a:pPr marL="406400" indent="-285750">
              <a:lnSpc>
                <a:spcPct val="100000"/>
              </a:lnSpc>
              <a:spcBef>
                <a:spcPts val="300"/>
              </a:spcBef>
            </a:pPr>
            <a:r>
              <a:rPr lang="fi-FI" sz="1200" b="1" dirty="0">
                <a:ea typeface="+mn-lt"/>
                <a:cs typeface="+mn-lt"/>
              </a:rPr>
              <a:t>Kotimaisilla yrityksillä selvityksiä, pilotteja jne.</a:t>
            </a:r>
          </a:p>
          <a:p>
            <a:pPr marL="406400" indent="-285750">
              <a:lnSpc>
                <a:spcPct val="100000"/>
              </a:lnSpc>
              <a:spcBef>
                <a:spcPts val="300"/>
              </a:spcBef>
            </a:pPr>
            <a:r>
              <a:rPr lang="fi-FI" sz="1200" b="1" dirty="0">
                <a:ea typeface="+mn-lt"/>
                <a:cs typeface="+mn-lt"/>
              </a:rPr>
              <a:t>Ulkomaisia rahoittajia, esim. P2X Solutions sveitsiläiseen omistukseen</a:t>
            </a:r>
          </a:p>
          <a:p>
            <a:pPr marL="406400" indent="-285750">
              <a:lnSpc>
                <a:spcPct val="100000"/>
              </a:lnSpc>
              <a:spcBef>
                <a:spcPts val="300"/>
              </a:spcBef>
            </a:pPr>
            <a:r>
              <a:rPr lang="fi-FI" sz="1200" b="1" dirty="0">
                <a:ea typeface="+mn-lt"/>
                <a:cs typeface="+mn-lt"/>
              </a:rPr>
              <a:t>Valtionyhtiö </a:t>
            </a:r>
            <a:r>
              <a:rPr lang="fi-FI" sz="1200" b="1" dirty="0" err="1">
                <a:ea typeface="+mn-lt"/>
                <a:cs typeface="+mn-lt"/>
              </a:rPr>
              <a:t>Gasgrid</a:t>
            </a:r>
            <a:r>
              <a:rPr lang="fi-FI" sz="1200" b="1" dirty="0">
                <a:ea typeface="+mn-lt"/>
                <a:cs typeface="+mn-lt"/>
              </a:rPr>
              <a:t> vedyn kantaverkkoa, 2030-luvulla….</a:t>
            </a:r>
          </a:p>
          <a:p>
            <a:pPr marL="406400" indent="-285750">
              <a:lnSpc>
                <a:spcPct val="100000"/>
              </a:lnSpc>
              <a:spcBef>
                <a:spcPts val="300"/>
              </a:spcBef>
            </a:pPr>
            <a:r>
              <a:rPr lang="fi-FI" sz="1200" b="1" dirty="0" err="1">
                <a:highlight>
                  <a:srgbClr val="FFFF00"/>
                </a:highlight>
                <a:ea typeface="+mn-lt"/>
                <a:cs typeface="+mn-lt"/>
              </a:rPr>
              <a:t>Gasgridin</a:t>
            </a:r>
            <a:r>
              <a:rPr lang="fi-FI" sz="1200" b="1" dirty="0">
                <a:highlight>
                  <a:srgbClr val="FFFF00"/>
                </a:highlight>
                <a:ea typeface="+mn-lt"/>
                <a:cs typeface="+mn-lt"/>
              </a:rPr>
              <a:t> markkinakyselyn mukaan 2030 voitaisiin tuottaa Suomessa 80 </a:t>
            </a:r>
            <a:r>
              <a:rPr lang="fi-FI" sz="1200" b="1" dirty="0" err="1">
                <a:highlight>
                  <a:srgbClr val="FFFF00"/>
                </a:highlight>
                <a:ea typeface="+mn-lt"/>
                <a:cs typeface="+mn-lt"/>
              </a:rPr>
              <a:t>TWh:a</a:t>
            </a:r>
            <a:r>
              <a:rPr lang="fi-FI" sz="1200" b="1" dirty="0">
                <a:highlight>
                  <a:srgbClr val="FFFF00"/>
                </a:highlight>
                <a:ea typeface="+mn-lt"/>
                <a:cs typeface="+mn-lt"/>
              </a:rPr>
              <a:t> vetyä, josta 20TWh käytettäisiin Suomessa</a:t>
            </a:r>
          </a:p>
          <a:p>
            <a:pPr marL="406400" indent="-285750">
              <a:lnSpc>
                <a:spcPct val="100000"/>
              </a:lnSpc>
              <a:spcBef>
                <a:spcPts val="300"/>
              </a:spcBef>
            </a:pPr>
            <a:r>
              <a:rPr lang="fi-FI" sz="1200" b="1" dirty="0">
                <a:ea typeface="+mn-lt"/>
                <a:cs typeface="+mn-lt"/>
              </a:rPr>
              <a:t>Suomessa toimii vetyverkostoja, joissa yrityksiä ja julkisen sektorin toimijoita, kehittämisen nostoja.</a:t>
            </a:r>
          </a:p>
          <a:p>
            <a:pPr marL="406400" indent="-285750">
              <a:lnSpc>
                <a:spcPct val="100000"/>
              </a:lnSpc>
              <a:spcBef>
                <a:spcPts val="300"/>
              </a:spcBef>
            </a:pPr>
            <a:r>
              <a:rPr lang="fi-FI" sz="1200" b="1" dirty="0">
                <a:highlight>
                  <a:srgbClr val="FFFF00"/>
                </a:highlight>
                <a:ea typeface="+mn-lt"/>
                <a:cs typeface="+mn-lt"/>
              </a:rPr>
              <a:t>Valtion toimet; </a:t>
            </a:r>
            <a:r>
              <a:rPr lang="fi-FI" sz="1200" b="1" dirty="0" err="1">
                <a:highlight>
                  <a:srgbClr val="FFFF00"/>
                </a:highlight>
                <a:ea typeface="+mn-lt"/>
                <a:cs typeface="+mn-lt"/>
              </a:rPr>
              <a:t>luvituksen</a:t>
            </a:r>
            <a:r>
              <a:rPr lang="fi-FI" sz="1200" b="1" dirty="0">
                <a:highlight>
                  <a:srgbClr val="FFFF00"/>
                </a:highlight>
                <a:ea typeface="+mn-lt"/>
                <a:cs typeface="+mn-lt"/>
              </a:rPr>
              <a:t> sujuvoittaminen, investointiverohyvitys, investointituet </a:t>
            </a:r>
            <a:r>
              <a:rPr lang="fi-FI" sz="1200" b="1" dirty="0" err="1">
                <a:highlight>
                  <a:srgbClr val="FFFF00"/>
                </a:highlight>
                <a:ea typeface="+mn-lt"/>
                <a:cs typeface="+mn-lt"/>
              </a:rPr>
              <a:t>jne</a:t>
            </a:r>
            <a:r>
              <a:rPr lang="fi-FI" sz="1200" b="1" dirty="0">
                <a:highlight>
                  <a:srgbClr val="FFFF00"/>
                </a:highlight>
                <a:ea typeface="+mn-lt"/>
                <a:cs typeface="+mn-lt"/>
              </a:rPr>
              <a:t>…..</a:t>
            </a:r>
            <a:endParaRPr lang="fi-FI" sz="1200" dirty="0">
              <a:highlight>
                <a:srgbClr val="FFFF00"/>
              </a:highlight>
              <a:ea typeface="+mn-lt"/>
              <a:cs typeface="+mn-lt"/>
            </a:endParaRPr>
          </a:p>
        </p:txBody>
      </p:sp>
      <p:sp>
        <p:nvSpPr>
          <p:cNvPr id="10" name="Sisällön paikkamerkki 8">
            <a:extLst>
              <a:ext uri="{FF2B5EF4-FFF2-40B4-BE49-F238E27FC236}">
                <a16:creationId xmlns:a16="http://schemas.microsoft.com/office/drawing/2014/main" id="{08345B37-1A6F-47F5-8E14-6002213B7863}"/>
              </a:ext>
            </a:extLst>
          </p:cNvPr>
          <p:cNvSpPr txBox="1">
            <a:spLocks/>
          </p:cNvSpPr>
          <p:nvPr/>
        </p:nvSpPr>
        <p:spPr>
          <a:xfrm>
            <a:off x="6165275" y="898361"/>
            <a:ext cx="5699869" cy="6132853"/>
          </a:xfrm>
          <a:prstGeom prst="rect">
            <a:avLst/>
          </a:prstGeom>
        </p:spPr>
        <p:txBody>
          <a:bodyPr vert="horz" lIns="91440" tIns="45720" rIns="91440" bIns="45720" numCol="1" rtlCol="0">
            <a:normAutofit/>
          </a:bodyPr>
          <a:lstStyle>
            <a:lvl1pPr marL="177800" indent="-177800" algn="l" defTabSz="457200" rtl="0" eaLnBrk="1" latinLnBrk="0" hangingPunct="1">
              <a:spcBef>
                <a:spcPct val="20000"/>
              </a:spcBef>
              <a:buFont typeface="Arial"/>
              <a:buChar char="•"/>
              <a:defRPr sz="1800" kern="1200">
                <a:solidFill>
                  <a:srgbClr val="053266"/>
                </a:solidFill>
                <a:latin typeface="Myriad Pro"/>
                <a:ea typeface="+mn-ea"/>
                <a:cs typeface="Myriad Pro"/>
              </a:defRPr>
            </a:lvl1pPr>
            <a:lvl2pPr marL="177800" indent="0" algn="l" defTabSz="457200" rtl="0" eaLnBrk="1" latinLnBrk="0" hangingPunct="1">
              <a:spcBef>
                <a:spcPct val="20000"/>
              </a:spcBef>
              <a:buFont typeface="Arial"/>
              <a:buNone/>
              <a:defRPr sz="1600" kern="1200">
                <a:solidFill>
                  <a:schemeClr val="tx1">
                    <a:lumMod val="65000"/>
                    <a:lumOff val="35000"/>
                  </a:schemeClr>
                </a:solidFill>
                <a:latin typeface="Myriad Pro"/>
                <a:ea typeface="+mn-ea"/>
                <a:cs typeface="Myriad Pro"/>
              </a:defRPr>
            </a:lvl2pPr>
            <a:lvl3pPr marL="623888" indent="-177800" algn="l" defTabSz="457200" rtl="0" eaLnBrk="1" latinLnBrk="0" hangingPunct="1">
              <a:spcBef>
                <a:spcPct val="20000"/>
              </a:spcBef>
              <a:buFont typeface="Arial"/>
              <a:buChar char="•"/>
              <a:defRPr sz="1400" kern="1200">
                <a:solidFill>
                  <a:schemeClr val="tx1">
                    <a:lumMod val="65000"/>
                    <a:lumOff val="35000"/>
                  </a:schemeClr>
                </a:solidFill>
                <a:latin typeface="Myriad Pro"/>
                <a:ea typeface="+mn-ea"/>
                <a:cs typeface="Myriad Pro"/>
              </a:defRPr>
            </a:lvl3pPr>
            <a:lvl4pPr marL="1524000" indent="-152400" algn="l" defTabSz="457200" rtl="0" eaLnBrk="1" latinLnBrk="0" hangingPunct="1">
              <a:spcBef>
                <a:spcPct val="20000"/>
              </a:spcBef>
              <a:buFont typeface="Arial"/>
              <a:buChar char="–"/>
              <a:defRPr sz="1200" kern="1200">
                <a:solidFill>
                  <a:schemeClr val="tx1">
                    <a:lumMod val="65000"/>
                    <a:lumOff val="35000"/>
                  </a:schemeClr>
                </a:solidFill>
                <a:latin typeface="Myriad Pro"/>
                <a:ea typeface="+mn-ea"/>
                <a:cs typeface="Myriad Pro"/>
              </a:defRPr>
            </a:lvl4pPr>
            <a:lvl5pPr marL="1970088" indent="-141288" algn="l" defTabSz="457200" rtl="0" eaLnBrk="1" latinLnBrk="0" hangingPunct="1">
              <a:spcBef>
                <a:spcPct val="20000"/>
              </a:spcBef>
              <a:buFont typeface="Arial"/>
              <a:buChar char="»"/>
              <a:tabLst>
                <a:tab pos="4032250" algn="l"/>
              </a:tabLst>
              <a:defRPr sz="1200" kern="1200">
                <a:solidFill>
                  <a:schemeClr val="tx1">
                    <a:lumMod val="65000"/>
                    <a:lumOff val="35000"/>
                  </a:schemeClr>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fi-FI" sz="1800" b="1" i="0" u="sng" strike="noStrike" kern="1200" cap="none" spc="0" normalizeH="0" baseline="0" noProof="0">
              <a:ln>
                <a:noFill/>
              </a:ln>
              <a:solidFill>
                <a:srgbClr val="A5C9E7"/>
              </a:solidFill>
              <a:effectLst/>
              <a:uLnTx/>
              <a:uFillTx/>
              <a:latin typeface="Calibri" pitchFamily="34" charset="0"/>
              <a:ea typeface="+mn-ea"/>
            </a:endParaRPr>
          </a:p>
        </p:txBody>
      </p:sp>
      <p:sp>
        <p:nvSpPr>
          <p:cNvPr id="6" name="Oval 113">
            <a:extLst>
              <a:ext uri="{FF2B5EF4-FFF2-40B4-BE49-F238E27FC236}">
                <a16:creationId xmlns:a16="http://schemas.microsoft.com/office/drawing/2014/main" id="{73F8774B-9A70-59FC-D6DD-C2052EC5CA8A}"/>
              </a:ext>
            </a:extLst>
          </p:cNvPr>
          <p:cNvSpPr/>
          <p:nvPr/>
        </p:nvSpPr>
        <p:spPr>
          <a:xfrm>
            <a:off x="1009208" y="357161"/>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76">
            <a:extLst>
              <a:ext uri="{FF2B5EF4-FFF2-40B4-BE49-F238E27FC236}">
                <a16:creationId xmlns:a16="http://schemas.microsoft.com/office/drawing/2014/main" id="{9077C811-5B57-F096-6E47-A7189A1741C0}"/>
              </a:ext>
            </a:extLst>
          </p:cNvPr>
          <p:cNvSpPr txBox="1"/>
          <p:nvPr/>
        </p:nvSpPr>
        <p:spPr>
          <a:xfrm>
            <a:off x="1007167" y="780646"/>
            <a:ext cx="1312716"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Investointien</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edistäminen</a:t>
            </a:r>
          </a:p>
        </p:txBody>
      </p:sp>
      <p:sp>
        <p:nvSpPr>
          <p:cNvPr id="11" name="Teardrop 78">
            <a:extLst>
              <a:ext uri="{FF2B5EF4-FFF2-40B4-BE49-F238E27FC236}">
                <a16:creationId xmlns:a16="http://schemas.microsoft.com/office/drawing/2014/main" id="{1EAD74C1-E7AA-F6D3-2995-BE71B27A7E65}"/>
              </a:ext>
            </a:extLst>
          </p:cNvPr>
          <p:cNvSpPr/>
          <p:nvPr/>
        </p:nvSpPr>
        <p:spPr>
          <a:xfrm rot="10800000">
            <a:off x="11388432" y="235431"/>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Graphic 13">
            <a:extLst>
              <a:ext uri="{FF2B5EF4-FFF2-40B4-BE49-F238E27FC236}">
                <a16:creationId xmlns:a16="http://schemas.microsoft.com/office/drawing/2014/main" id="{1466AD9A-99D9-FD0A-A090-F600B8E0DB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0604" y="357998"/>
            <a:ext cx="208226" cy="208226"/>
          </a:xfrm>
          <a:prstGeom prst="rect">
            <a:avLst/>
          </a:prstGeom>
        </p:spPr>
      </p:pic>
      <p:sp>
        <p:nvSpPr>
          <p:cNvPr id="13" name="Teardrop 83">
            <a:extLst>
              <a:ext uri="{FF2B5EF4-FFF2-40B4-BE49-F238E27FC236}">
                <a16:creationId xmlns:a16="http://schemas.microsoft.com/office/drawing/2014/main" id="{BCE69468-9DFA-4634-7AC0-3C9F67B64878}"/>
              </a:ext>
            </a:extLst>
          </p:cNvPr>
          <p:cNvSpPr/>
          <p:nvPr/>
        </p:nvSpPr>
        <p:spPr>
          <a:xfrm rot="10800000">
            <a:off x="11388432" y="820308"/>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26">
            <a:extLst>
              <a:ext uri="{FF2B5EF4-FFF2-40B4-BE49-F238E27FC236}">
                <a16:creationId xmlns:a16="http://schemas.microsoft.com/office/drawing/2014/main" id="{3599682C-194A-77A4-8C8F-14079FD3E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5053" y="909320"/>
            <a:ext cx="278369" cy="278369"/>
          </a:xfrm>
          <a:prstGeom prst="rect">
            <a:avLst/>
          </a:prstGeom>
        </p:spPr>
      </p:pic>
    </p:spTree>
    <p:extLst>
      <p:ext uri="{BB962C8B-B14F-4D97-AF65-F5344CB8AC3E}">
        <p14:creationId xmlns:p14="http://schemas.microsoft.com/office/powerpoint/2010/main" val="83163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ctr">
              <a:lnSpc>
                <a:spcPct val="100000"/>
              </a:lnSpc>
            </a:pPr>
            <a:r>
              <a:rPr lang="fi-FI" sz="3200" b="1"/>
              <a:t>Investointien edistäminen</a:t>
            </a:r>
          </a:p>
        </p:txBody>
      </p:sp>
      <p:sp>
        <p:nvSpPr>
          <p:cNvPr id="8" name="Sisällön paikkamerkki 7"/>
          <p:cNvSpPr>
            <a:spLocks noGrp="1"/>
          </p:cNvSpPr>
          <p:nvPr>
            <p:ph sz="half" idx="1"/>
          </p:nvPr>
        </p:nvSpPr>
        <p:spPr/>
        <p:txBody>
          <a:bodyPr vert="horz" lIns="91440" tIns="45720" rIns="91440" bIns="45720" rtlCol="0" anchor="t">
            <a:normAutofit fontScale="70000" lnSpcReduction="20000"/>
          </a:bodyPr>
          <a:lstStyle/>
          <a:p>
            <a:pPr marL="120650" indent="0">
              <a:lnSpc>
                <a:spcPct val="120000"/>
              </a:lnSpc>
              <a:spcBef>
                <a:spcPts val="300"/>
              </a:spcBef>
              <a:buNone/>
            </a:pPr>
            <a:r>
              <a:rPr lang="fi-FI" b="1" u="sng"/>
              <a:t>Tavoitteet</a:t>
            </a:r>
          </a:p>
          <a:p>
            <a:pPr marL="406400" indent="-285750">
              <a:lnSpc>
                <a:spcPct val="120000"/>
              </a:lnSpc>
              <a:spcBef>
                <a:spcPts val="300"/>
              </a:spcBef>
            </a:pPr>
            <a:r>
              <a:rPr lang="fi-FI" sz="2600">
                <a:ea typeface="+mn-lt"/>
                <a:cs typeface="+mn-lt"/>
              </a:rPr>
              <a:t>Teollisuuden, vihreän siirtymän ja infrastruktuuri-</a:t>
            </a:r>
            <a:r>
              <a:rPr lang="fi-FI" sz="2600" b="1">
                <a:ea typeface="+mn-lt"/>
                <a:cs typeface="+mn-lt"/>
              </a:rPr>
              <a:t>investointien edistäminen Pohjois-Suomessa</a:t>
            </a:r>
          </a:p>
          <a:p>
            <a:pPr marL="406400" indent="-285750">
              <a:lnSpc>
                <a:spcPct val="120000"/>
              </a:lnSpc>
              <a:spcBef>
                <a:spcPts val="300"/>
              </a:spcBef>
            </a:pPr>
            <a:r>
              <a:rPr lang="fi-FI" sz="2600">
                <a:ea typeface="+mn-lt"/>
                <a:cs typeface="+mn-lt"/>
              </a:rPr>
              <a:t>Ympäristölupa- ja valitusprosessien sekä kaavoitus- ja rakentamis</a:t>
            </a:r>
            <a:r>
              <a:rPr lang="fi-FI" sz="2600" b="1">
                <a:ea typeface="+mn-lt"/>
                <a:cs typeface="+mn-lt"/>
              </a:rPr>
              <a:t>lupaprosessien sujuvoittaminen </a:t>
            </a:r>
            <a:r>
              <a:rPr lang="fi-FI" sz="2600">
                <a:ea typeface="+mn-lt"/>
                <a:cs typeface="+mn-lt"/>
              </a:rPr>
              <a:t>valtakunnallisesti ja alueella</a:t>
            </a:r>
          </a:p>
          <a:p>
            <a:pPr marL="406400" indent="-285750">
              <a:lnSpc>
                <a:spcPct val="120000"/>
              </a:lnSpc>
              <a:spcBef>
                <a:spcPts val="300"/>
              </a:spcBef>
            </a:pPr>
            <a:r>
              <a:rPr lang="fi-FI" sz="2600" b="1">
                <a:ea typeface="+mn-lt"/>
                <a:cs typeface="+mn-lt"/>
              </a:rPr>
              <a:t>EU-vaikuttaminen </a:t>
            </a:r>
            <a:r>
              <a:rPr lang="fi-FI" sz="2600">
                <a:ea typeface="+mn-lt"/>
                <a:cs typeface="+mn-lt"/>
              </a:rPr>
              <a:t>kauppakamariryhmän kautta mm. kriittisten metallien ja muiden </a:t>
            </a:r>
            <a:r>
              <a:rPr lang="fi-FI" sz="2600" b="1">
                <a:ea typeface="+mn-lt"/>
                <a:cs typeface="+mn-lt"/>
              </a:rPr>
              <a:t>luonnonvarojen käyttö alueen toimialat huomioiden</a:t>
            </a:r>
            <a:endParaRPr lang="fi-FI" sz="2600">
              <a:ea typeface="+mn-lt"/>
              <a:cs typeface="+mn-lt"/>
            </a:endParaRPr>
          </a:p>
          <a:p>
            <a:pPr marL="635000" indent="-514350">
              <a:lnSpc>
                <a:spcPct val="120000"/>
              </a:lnSpc>
              <a:spcBef>
                <a:spcPts val="300"/>
              </a:spcBef>
              <a:buAutoNum type="arabicParenR"/>
            </a:pPr>
            <a:endParaRPr lang="fi-FI" sz="2600">
              <a:ea typeface="+mn-lt"/>
              <a:cs typeface="+mn-lt"/>
            </a:endParaRPr>
          </a:p>
          <a:p>
            <a:pPr marL="120650" indent="0">
              <a:lnSpc>
                <a:spcPct val="120000"/>
              </a:lnSpc>
              <a:spcBef>
                <a:spcPts val="300"/>
              </a:spcBef>
              <a:buNone/>
            </a:pPr>
            <a:endParaRPr lang="fi-FI" sz="2600">
              <a:ea typeface="+mn-lt"/>
              <a:cs typeface="+mn-lt"/>
            </a:endParaRPr>
          </a:p>
        </p:txBody>
      </p:sp>
      <p:sp>
        <p:nvSpPr>
          <p:cNvPr id="9" name="Sisällön paikkamerkki 8"/>
          <p:cNvSpPr>
            <a:spLocks noGrp="1"/>
          </p:cNvSpPr>
          <p:nvPr>
            <p:ph sz="half" idx="2"/>
          </p:nvPr>
        </p:nvSpPr>
        <p:spPr>
          <a:xfrm>
            <a:off x="6096001" y="1825625"/>
            <a:ext cx="5914618" cy="4351338"/>
          </a:xfrm>
        </p:spPr>
        <p:txBody>
          <a:bodyPr vert="horz" lIns="91440" tIns="45720" rIns="91440" bIns="45720" rtlCol="0" anchor="t">
            <a:noAutofit/>
          </a:bodyPr>
          <a:lstStyle/>
          <a:p>
            <a:pPr marL="0" indent="0">
              <a:lnSpc>
                <a:spcPct val="100000"/>
              </a:lnSpc>
              <a:spcBef>
                <a:spcPts val="0"/>
              </a:spcBef>
              <a:buNone/>
            </a:pPr>
            <a:r>
              <a:rPr lang="fi-FI" sz="2000" b="1" u="sng" dirty="0"/>
              <a:t>Ratkaisuja</a:t>
            </a:r>
            <a:endParaRPr lang="fi-FI" sz="2400" b="1" u="sng" dirty="0"/>
          </a:p>
          <a:p>
            <a:pPr marL="406400" indent="-285750">
              <a:lnSpc>
                <a:spcPct val="100000"/>
              </a:lnSpc>
              <a:spcBef>
                <a:spcPts val="300"/>
              </a:spcBef>
            </a:pPr>
            <a:r>
              <a:rPr lang="fi-FI" sz="1600" b="1" dirty="0">
                <a:ea typeface="+mn-lt"/>
                <a:cs typeface="+mn-lt"/>
              </a:rPr>
              <a:t>Kehittämisekosysteemitoimintaan </a:t>
            </a:r>
            <a:r>
              <a:rPr lang="fi-FI" sz="1600" dirty="0">
                <a:ea typeface="+mn-lt"/>
                <a:cs typeface="+mn-lt"/>
              </a:rPr>
              <a:t>osallistuminen: vety, energia, metsä, ilmasto.</a:t>
            </a:r>
            <a:endParaRPr lang="en-US" sz="1600" dirty="0">
              <a:ea typeface="+mn-lt"/>
              <a:cs typeface="+mn-lt"/>
            </a:endParaRPr>
          </a:p>
          <a:p>
            <a:pPr marL="406400" indent="-285750">
              <a:lnSpc>
                <a:spcPct val="100000"/>
              </a:lnSpc>
              <a:spcBef>
                <a:spcPts val="300"/>
              </a:spcBef>
            </a:pPr>
            <a:r>
              <a:rPr lang="fi-FI" sz="1600" b="1" dirty="0">
                <a:highlight>
                  <a:srgbClr val="FFFF00"/>
                </a:highlight>
                <a:ea typeface="+mn-lt"/>
                <a:cs typeface="+mn-lt"/>
              </a:rPr>
              <a:t>Suurhankeinfojen</a:t>
            </a:r>
            <a:r>
              <a:rPr lang="fi-FI" sz="1600" b="1" dirty="0">
                <a:ea typeface="+mn-lt"/>
                <a:cs typeface="+mn-lt"/>
              </a:rPr>
              <a:t> </a:t>
            </a:r>
            <a:r>
              <a:rPr lang="fi-FI" sz="1600" dirty="0">
                <a:ea typeface="+mn-lt"/>
                <a:cs typeface="+mn-lt"/>
              </a:rPr>
              <a:t>(3-4 kpl) järjestäminen kumppaniverkostojen edistämiseksi ja hankeinformaation sekä investointirahoituksen informaation välittämiseksi yrityksille.</a:t>
            </a:r>
            <a:endParaRPr lang="fi-FI" sz="1600" dirty="0"/>
          </a:p>
          <a:p>
            <a:pPr marL="406400" indent="-285750">
              <a:lnSpc>
                <a:spcPct val="100000"/>
              </a:lnSpc>
              <a:spcBef>
                <a:spcPts val="300"/>
              </a:spcBef>
            </a:pPr>
            <a:r>
              <a:rPr lang="fi-FI" sz="1600" b="1" dirty="0">
                <a:highlight>
                  <a:srgbClr val="FFFF00"/>
                </a:highlight>
                <a:ea typeface="+mn-lt"/>
                <a:cs typeface="+mn-lt"/>
              </a:rPr>
              <a:t>Ympäristölupaprosessin nopeuttaminen </a:t>
            </a:r>
            <a:r>
              <a:rPr lang="fi-FI" sz="1600" dirty="0">
                <a:ea typeface="+mn-lt"/>
                <a:cs typeface="+mn-lt"/>
              </a:rPr>
              <a:t>ml. valitusten käsittely myös hallitusohjelmatasolla</a:t>
            </a:r>
          </a:p>
          <a:p>
            <a:pPr marL="406400" indent="-285750">
              <a:lnSpc>
                <a:spcPct val="100000"/>
              </a:lnSpc>
              <a:spcBef>
                <a:spcPts val="300"/>
              </a:spcBef>
            </a:pPr>
            <a:r>
              <a:rPr lang="fi-FI" sz="1600" dirty="0">
                <a:ea typeface="+mn-lt"/>
                <a:cs typeface="+mn-lt"/>
              </a:rPr>
              <a:t>Aktiivinen viranomais- ja elinkeinoelämän </a:t>
            </a:r>
            <a:r>
              <a:rPr lang="fi-FI" sz="1600" b="1" dirty="0">
                <a:ea typeface="+mn-lt"/>
                <a:cs typeface="+mn-lt"/>
              </a:rPr>
              <a:t>sidosryhmäyhteistyö</a:t>
            </a:r>
            <a:r>
              <a:rPr lang="fi-FI" sz="1600" dirty="0">
                <a:ea typeface="+mn-lt"/>
                <a:cs typeface="+mn-lt"/>
              </a:rPr>
              <a:t>, erityisesti maakuntien liitot, PSAVI, </a:t>
            </a:r>
            <a:r>
              <a:rPr lang="fi-FI" sz="1600" dirty="0" err="1">
                <a:ea typeface="+mn-lt"/>
                <a:cs typeface="+mn-lt"/>
              </a:rPr>
              <a:t>Ely-keskukset</a:t>
            </a:r>
            <a:r>
              <a:rPr lang="fi-FI" sz="1600" dirty="0">
                <a:ea typeface="+mn-lt"/>
                <a:cs typeface="+mn-lt"/>
              </a:rPr>
              <a:t>, K3 ja EK.</a:t>
            </a:r>
          </a:p>
          <a:p>
            <a:pPr marL="406400" indent="-285750">
              <a:lnSpc>
                <a:spcPct val="100000"/>
              </a:lnSpc>
              <a:spcBef>
                <a:spcPts val="300"/>
              </a:spcBef>
            </a:pPr>
            <a:r>
              <a:rPr lang="fi-FI" sz="1600" b="1" dirty="0">
                <a:ea typeface="+mn-lt"/>
                <a:cs typeface="+mn-lt"/>
              </a:rPr>
              <a:t>Hallitusohjelman mukaiseen </a:t>
            </a:r>
            <a:r>
              <a:rPr lang="fi-FI" sz="1600" b="1" dirty="0">
                <a:highlight>
                  <a:srgbClr val="FFFF00"/>
                </a:highlight>
                <a:ea typeface="+mn-lt"/>
                <a:cs typeface="+mn-lt"/>
              </a:rPr>
              <a:t>ennakoivaan EU-vaikuttamiseen</a:t>
            </a:r>
            <a:r>
              <a:rPr lang="fi-FI" sz="1600" dirty="0">
                <a:ea typeface="+mn-lt"/>
                <a:cs typeface="+mn-lt"/>
              </a:rPr>
              <a:t> osallistuminen Kauppakamari-ryhmässä.</a:t>
            </a:r>
          </a:p>
          <a:p>
            <a:pPr marL="406400" indent="-285750">
              <a:lnSpc>
                <a:spcPct val="100000"/>
              </a:lnSpc>
              <a:spcBef>
                <a:spcPts val="300"/>
              </a:spcBef>
            </a:pPr>
            <a:r>
              <a:rPr lang="fi-FI" sz="1600" dirty="0">
                <a:ea typeface="+mn-lt"/>
                <a:cs typeface="+mn-lt"/>
              </a:rPr>
              <a:t>Kuntakaavoituksen ja rakennusvalvonnan sujuvuuden tehostaminen Oulussa.</a:t>
            </a:r>
          </a:p>
        </p:txBody>
      </p:sp>
      <p:sp>
        <p:nvSpPr>
          <p:cNvPr id="10" name="Sisällön paikkamerkki 8">
            <a:extLst>
              <a:ext uri="{FF2B5EF4-FFF2-40B4-BE49-F238E27FC236}">
                <a16:creationId xmlns:a16="http://schemas.microsoft.com/office/drawing/2014/main" id="{08345B37-1A6F-47F5-8E14-6002213B7863}"/>
              </a:ext>
            </a:extLst>
          </p:cNvPr>
          <p:cNvSpPr txBox="1">
            <a:spLocks/>
          </p:cNvSpPr>
          <p:nvPr/>
        </p:nvSpPr>
        <p:spPr>
          <a:xfrm>
            <a:off x="6165275" y="898361"/>
            <a:ext cx="5699869" cy="6132853"/>
          </a:xfrm>
          <a:prstGeom prst="rect">
            <a:avLst/>
          </a:prstGeom>
        </p:spPr>
        <p:txBody>
          <a:bodyPr vert="horz" lIns="91440" tIns="45720" rIns="91440" bIns="45720" numCol="1" rtlCol="0">
            <a:normAutofit/>
          </a:bodyPr>
          <a:lstStyle>
            <a:lvl1pPr marL="177800" indent="-177800" algn="l" defTabSz="457200" rtl="0" eaLnBrk="1" latinLnBrk="0" hangingPunct="1">
              <a:spcBef>
                <a:spcPct val="20000"/>
              </a:spcBef>
              <a:buFont typeface="Arial"/>
              <a:buChar char="•"/>
              <a:defRPr sz="1800" kern="1200">
                <a:solidFill>
                  <a:srgbClr val="053266"/>
                </a:solidFill>
                <a:latin typeface="Myriad Pro"/>
                <a:ea typeface="+mn-ea"/>
                <a:cs typeface="Myriad Pro"/>
              </a:defRPr>
            </a:lvl1pPr>
            <a:lvl2pPr marL="177800" indent="0" algn="l" defTabSz="457200" rtl="0" eaLnBrk="1" latinLnBrk="0" hangingPunct="1">
              <a:spcBef>
                <a:spcPct val="20000"/>
              </a:spcBef>
              <a:buFont typeface="Arial"/>
              <a:buNone/>
              <a:defRPr sz="1600" kern="1200">
                <a:solidFill>
                  <a:schemeClr val="tx1">
                    <a:lumMod val="65000"/>
                    <a:lumOff val="35000"/>
                  </a:schemeClr>
                </a:solidFill>
                <a:latin typeface="Myriad Pro"/>
                <a:ea typeface="+mn-ea"/>
                <a:cs typeface="Myriad Pro"/>
              </a:defRPr>
            </a:lvl2pPr>
            <a:lvl3pPr marL="623888" indent="-177800" algn="l" defTabSz="457200" rtl="0" eaLnBrk="1" latinLnBrk="0" hangingPunct="1">
              <a:spcBef>
                <a:spcPct val="20000"/>
              </a:spcBef>
              <a:buFont typeface="Arial"/>
              <a:buChar char="•"/>
              <a:defRPr sz="1400" kern="1200">
                <a:solidFill>
                  <a:schemeClr val="tx1">
                    <a:lumMod val="65000"/>
                    <a:lumOff val="35000"/>
                  </a:schemeClr>
                </a:solidFill>
                <a:latin typeface="Myriad Pro"/>
                <a:ea typeface="+mn-ea"/>
                <a:cs typeface="Myriad Pro"/>
              </a:defRPr>
            </a:lvl3pPr>
            <a:lvl4pPr marL="1524000" indent="-152400" algn="l" defTabSz="457200" rtl="0" eaLnBrk="1" latinLnBrk="0" hangingPunct="1">
              <a:spcBef>
                <a:spcPct val="20000"/>
              </a:spcBef>
              <a:buFont typeface="Arial"/>
              <a:buChar char="–"/>
              <a:defRPr sz="1200" kern="1200">
                <a:solidFill>
                  <a:schemeClr val="tx1">
                    <a:lumMod val="65000"/>
                    <a:lumOff val="35000"/>
                  </a:schemeClr>
                </a:solidFill>
                <a:latin typeface="Myriad Pro"/>
                <a:ea typeface="+mn-ea"/>
                <a:cs typeface="Myriad Pro"/>
              </a:defRPr>
            </a:lvl4pPr>
            <a:lvl5pPr marL="1970088" indent="-141288" algn="l" defTabSz="457200" rtl="0" eaLnBrk="1" latinLnBrk="0" hangingPunct="1">
              <a:spcBef>
                <a:spcPct val="20000"/>
              </a:spcBef>
              <a:buFont typeface="Arial"/>
              <a:buChar char="»"/>
              <a:tabLst>
                <a:tab pos="4032250" algn="l"/>
              </a:tabLst>
              <a:defRPr sz="1200" kern="1200">
                <a:solidFill>
                  <a:schemeClr val="tx1">
                    <a:lumMod val="65000"/>
                    <a:lumOff val="35000"/>
                  </a:schemeClr>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fi-FI" sz="1800" b="1" i="0" u="sng" strike="noStrike" kern="1200" cap="none" spc="0" normalizeH="0" baseline="0" noProof="0">
              <a:ln>
                <a:noFill/>
              </a:ln>
              <a:solidFill>
                <a:srgbClr val="A5C9E7"/>
              </a:solidFill>
              <a:effectLst/>
              <a:uLnTx/>
              <a:uFillTx/>
              <a:latin typeface="Calibri" pitchFamily="34" charset="0"/>
              <a:ea typeface="+mn-ea"/>
            </a:endParaRPr>
          </a:p>
        </p:txBody>
      </p:sp>
      <p:sp>
        <p:nvSpPr>
          <p:cNvPr id="6" name="Oval 113">
            <a:extLst>
              <a:ext uri="{FF2B5EF4-FFF2-40B4-BE49-F238E27FC236}">
                <a16:creationId xmlns:a16="http://schemas.microsoft.com/office/drawing/2014/main" id="{73F8774B-9A70-59FC-D6DD-C2052EC5CA8A}"/>
              </a:ext>
            </a:extLst>
          </p:cNvPr>
          <p:cNvSpPr/>
          <p:nvPr/>
        </p:nvSpPr>
        <p:spPr>
          <a:xfrm>
            <a:off x="1009208" y="357161"/>
            <a:ext cx="1308635" cy="1308635"/>
          </a:xfrm>
          <a:prstGeom prst="ellipse">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76">
            <a:extLst>
              <a:ext uri="{FF2B5EF4-FFF2-40B4-BE49-F238E27FC236}">
                <a16:creationId xmlns:a16="http://schemas.microsoft.com/office/drawing/2014/main" id="{9077C811-5B57-F096-6E47-A7189A1741C0}"/>
              </a:ext>
            </a:extLst>
          </p:cNvPr>
          <p:cNvSpPr txBox="1"/>
          <p:nvPr/>
        </p:nvSpPr>
        <p:spPr>
          <a:xfrm>
            <a:off x="1007167" y="780646"/>
            <a:ext cx="1312716"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Investointien</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663"/>
                </a:solidFill>
                <a:effectLst/>
                <a:uLnTx/>
                <a:uFillTx/>
                <a:latin typeface="Century Gothic" panose="020B0502020202020204" pitchFamily="34" charset="0"/>
                <a:ea typeface="+mn-ea"/>
                <a:cs typeface="+mn-cs"/>
              </a:rPr>
              <a:t>edistäminen</a:t>
            </a:r>
          </a:p>
        </p:txBody>
      </p:sp>
      <p:sp>
        <p:nvSpPr>
          <p:cNvPr id="11" name="Teardrop 78">
            <a:extLst>
              <a:ext uri="{FF2B5EF4-FFF2-40B4-BE49-F238E27FC236}">
                <a16:creationId xmlns:a16="http://schemas.microsoft.com/office/drawing/2014/main" id="{1EAD74C1-E7AA-F6D3-2995-BE71B27A7E65}"/>
              </a:ext>
            </a:extLst>
          </p:cNvPr>
          <p:cNvSpPr/>
          <p:nvPr/>
        </p:nvSpPr>
        <p:spPr>
          <a:xfrm rot="10800000">
            <a:off x="11388432" y="235431"/>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Graphic 13">
            <a:extLst>
              <a:ext uri="{FF2B5EF4-FFF2-40B4-BE49-F238E27FC236}">
                <a16:creationId xmlns:a16="http://schemas.microsoft.com/office/drawing/2014/main" id="{1466AD9A-99D9-FD0A-A090-F600B8E0DB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0604" y="357998"/>
            <a:ext cx="208226" cy="208226"/>
          </a:xfrm>
          <a:prstGeom prst="rect">
            <a:avLst/>
          </a:prstGeom>
        </p:spPr>
      </p:pic>
      <p:sp>
        <p:nvSpPr>
          <p:cNvPr id="13" name="Teardrop 83">
            <a:extLst>
              <a:ext uri="{FF2B5EF4-FFF2-40B4-BE49-F238E27FC236}">
                <a16:creationId xmlns:a16="http://schemas.microsoft.com/office/drawing/2014/main" id="{BCE69468-9DFA-4634-7AC0-3C9F67B64878}"/>
              </a:ext>
            </a:extLst>
          </p:cNvPr>
          <p:cNvSpPr/>
          <p:nvPr/>
        </p:nvSpPr>
        <p:spPr>
          <a:xfrm rot="10800000">
            <a:off x="11388432" y="820308"/>
            <a:ext cx="467203" cy="467203"/>
          </a:xfrm>
          <a:prstGeom prst="teardrop">
            <a:avLst/>
          </a:prstGeom>
          <a:solidFill>
            <a:srgbClr val="A5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26">
            <a:extLst>
              <a:ext uri="{FF2B5EF4-FFF2-40B4-BE49-F238E27FC236}">
                <a16:creationId xmlns:a16="http://schemas.microsoft.com/office/drawing/2014/main" id="{3599682C-194A-77A4-8C8F-14079FD3E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5053" y="909320"/>
            <a:ext cx="278369" cy="278369"/>
          </a:xfrm>
          <a:prstGeom prst="rect">
            <a:avLst/>
          </a:prstGeom>
        </p:spPr>
      </p:pic>
    </p:spTree>
    <p:extLst>
      <p:ext uri="{BB962C8B-B14F-4D97-AF65-F5344CB8AC3E}">
        <p14:creationId xmlns:p14="http://schemas.microsoft.com/office/powerpoint/2010/main" val="93365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87CBD21-416C-C0F5-5BDE-B9D63576E49F}"/>
              </a:ext>
            </a:extLst>
          </p:cNvPr>
          <p:cNvSpPr>
            <a:spLocks noGrp="1"/>
          </p:cNvSpPr>
          <p:nvPr>
            <p:ph type="ftr" sz="quarter" idx="11"/>
          </p:nvPr>
        </p:nvSpPr>
        <p:spPr/>
        <p:txBody>
          <a:bodyPr/>
          <a:lstStyle/>
          <a:p>
            <a:r>
              <a:rPr lang="fi-FI"/>
              <a:t>OKK-hallitus / JPT</a:t>
            </a:r>
          </a:p>
        </p:txBody>
      </p:sp>
      <p:sp>
        <p:nvSpPr>
          <p:cNvPr id="3" name="Dian numeron paikkamerkki 2">
            <a:extLst>
              <a:ext uri="{FF2B5EF4-FFF2-40B4-BE49-F238E27FC236}">
                <a16:creationId xmlns:a16="http://schemas.microsoft.com/office/drawing/2014/main" id="{472E792D-A504-56AB-EAD4-2F0F3D6B6994}"/>
              </a:ext>
            </a:extLst>
          </p:cNvPr>
          <p:cNvSpPr>
            <a:spLocks noGrp="1"/>
          </p:cNvSpPr>
          <p:nvPr>
            <p:ph type="sldNum" sz="quarter" idx="12"/>
          </p:nvPr>
        </p:nvSpPr>
        <p:spPr/>
        <p:txBody>
          <a:bodyPr/>
          <a:lstStyle/>
          <a:p>
            <a:fld id="{960804D1-D1DA-404B-A345-162A4B99A0F1}" type="slidenum">
              <a:rPr lang="fi-FI" smtClean="0"/>
              <a:t>9</a:t>
            </a:fld>
            <a:endParaRPr lang="fi-FI"/>
          </a:p>
        </p:txBody>
      </p:sp>
      <p:pic>
        <p:nvPicPr>
          <p:cNvPr id="4" name="Kuva 3">
            <a:extLst>
              <a:ext uri="{FF2B5EF4-FFF2-40B4-BE49-F238E27FC236}">
                <a16:creationId xmlns:a16="http://schemas.microsoft.com/office/drawing/2014/main" id="{D8A009D1-C3FF-099F-91FC-D9E4FB9C383C}"/>
              </a:ext>
            </a:extLst>
          </p:cNvPr>
          <p:cNvPicPr>
            <a:picLocks noChangeAspect="1"/>
          </p:cNvPicPr>
          <p:nvPr/>
        </p:nvPicPr>
        <p:blipFill>
          <a:blip r:embed="rId2"/>
          <a:stretch>
            <a:fillRect/>
          </a:stretch>
        </p:blipFill>
        <p:spPr>
          <a:xfrm>
            <a:off x="-528" y="0"/>
            <a:ext cx="6096528" cy="3429297"/>
          </a:xfrm>
          <a:prstGeom prst="rect">
            <a:avLst/>
          </a:prstGeom>
        </p:spPr>
      </p:pic>
      <p:pic>
        <p:nvPicPr>
          <p:cNvPr id="6" name="Kuva 5">
            <a:extLst>
              <a:ext uri="{FF2B5EF4-FFF2-40B4-BE49-F238E27FC236}">
                <a16:creationId xmlns:a16="http://schemas.microsoft.com/office/drawing/2014/main" id="{85064E71-8D53-F6A5-63A9-DE33A664B6EE}"/>
              </a:ext>
            </a:extLst>
          </p:cNvPr>
          <p:cNvPicPr>
            <a:picLocks noChangeAspect="1"/>
          </p:cNvPicPr>
          <p:nvPr/>
        </p:nvPicPr>
        <p:blipFill>
          <a:blip r:embed="rId3"/>
          <a:stretch>
            <a:fillRect/>
          </a:stretch>
        </p:blipFill>
        <p:spPr>
          <a:xfrm>
            <a:off x="-267" y="3420536"/>
            <a:ext cx="6096528" cy="3429297"/>
          </a:xfrm>
          <a:prstGeom prst="rect">
            <a:avLst/>
          </a:prstGeom>
        </p:spPr>
      </p:pic>
      <p:pic>
        <p:nvPicPr>
          <p:cNvPr id="7" name="Kuva 6">
            <a:extLst>
              <a:ext uri="{FF2B5EF4-FFF2-40B4-BE49-F238E27FC236}">
                <a16:creationId xmlns:a16="http://schemas.microsoft.com/office/drawing/2014/main" id="{52E33487-CBBA-EF63-2409-65FA172F0D8C}"/>
              </a:ext>
            </a:extLst>
          </p:cNvPr>
          <p:cNvPicPr>
            <a:picLocks noChangeAspect="1"/>
          </p:cNvPicPr>
          <p:nvPr/>
        </p:nvPicPr>
        <p:blipFill>
          <a:blip r:embed="rId4"/>
          <a:stretch>
            <a:fillRect/>
          </a:stretch>
        </p:blipFill>
        <p:spPr>
          <a:xfrm>
            <a:off x="6095472" y="3419183"/>
            <a:ext cx="6096528" cy="3429297"/>
          </a:xfrm>
          <a:prstGeom prst="rect">
            <a:avLst/>
          </a:prstGeom>
        </p:spPr>
      </p:pic>
      <p:pic>
        <p:nvPicPr>
          <p:cNvPr id="8" name="Kuva 7">
            <a:extLst>
              <a:ext uri="{FF2B5EF4-FFF2-40B4-BE49-F238E27FC236}">
                <a16:creationId xmlns:a16="http://schemas.microsoft.com/office/drawing/2014/main" id="{D8D7C762-C9D5-1E6D-EBC5-F8DB6B8BF0D6}"/>
              </a:ext>
            </a:extLst>
          </p:cNvPr>
          <p:cNvPicPr>
            <a:picLocks noChangeAspect="1"/>
          </p:cNvPicPr>
          <p:nvPr/>
        </p:nvPicPr>
        <p:blipFill>
          <a:blip r:embed="rId5"/>
          <a:stretch>
            <a:fillRect/>
          </a:stretch>
        </p:blipFill>
        <p:spPr>
          <a:xfrm>
            <a:off x="6078806" y="10574"/>
            <a:ext cx="6096528" cy="3429297"/>
          </a:xfrm>
          <a:prstGeom prst="rect">
            <a:avLst/>
          </a:prstGeom>
        </p:spPr>
      </p:pic>
    </p:spTree>
    <p:extLst>
      <p:ext uri="{BB962C8B-B14F-4D97-AF65-F5344CB8AC3E}">
        <p14:creationId xmlns:p14="http://schemas.microsoft.com/office/powerpoint/2010/main" val="1275229942"/>
      </p:ext>
    </p:extLst>
  </p:cSld>
  <p:clrMapOvr>
    <a:masterClrMapping/>
  </p:clrMapOvr>
</p:sld>
</file>

<file path=ppt/theme/theme1.xml><?xml version="1.0" encoding="utf-8"?>
<a:theme xmlns:a="http://schemas.openxmlformats.org/drawingml/2006/main" name="1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10.xml><?xml version="1.0" encoding="utf-8"?>
<a:theme xmlns:a="http://schemas.openxmlformats.org/drawingml/2006/main" name="19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skuskauppakamarin PowerPoint pohja_2020" id="{144269B0-4301-40D7-A77D-38BF5959290D}" vid="{E8C04C7D-82C6-4DF8-ACCC-2740FC172D18}"/>
    </a:ext>
  </a:extLst>
</a:theme>
</file>

<file path=ppt/theme/theme11.xml><?xml version="1.0" encoding="utf-8"?>
<a:theme xmlns:a="http://schemas.openxmlformats.org/drawingml/2006/main" name="21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12.xml><?xml version="1.0" encoding="utf-8"?>
<a:theme xmlns:a="http://schemas.openxmlformats.org/drawingml/2006/main" name="12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Nordfuel">
  <a:themeElements>
    <a:clrScheme name="NordFuel">
      <a:dk1>
        <a:srgbClr val="000000"/>
      </a:dk1>
      <a:lt1>
        <a:srgbClr val="FFFFFF"/>
      </a:lt1>
      <a:dk2>
        <a:srgbClr val="525C61"/>
      </a:dk2>
      <a:lt2>
        <a:srgbClr val="D7D8D7"/>
      </a:lt2>
      <a:accent1>
        <a:srgbClr val="004E91"/>
      </a:accent1>
      <a:accent2>
        <a:srgbClr val="76B72A"/>
      </a:accent2>
      <a:accent3>
        <a:srgbClr val="D2D92A"/>
      </a:accent3>
      <a:accent4>
        <a:srgbClr val="525C61"/>
      </a:accent4>
      <a:accent5>
        <a:srgbClr val="E53212"/>
      </a:accent5>
      <a:accent6>
        <a:srgbClr val="C3DB9A"/>
      </a:accent6>
      <a:hlink>
        <a:srgbClr val="F18E66"/>
      </a:hlink>
      <a:folHlink>
        <a:srgbClr val="839AC6"/>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ordfuel" id="{D43C8443-EAF7-44CE-8DFC-DFCD0A7088BC}" vid="{C5C3CB5B-1977-49C2-82CA-56D5B97E1D31}"/>
    </a:ext>
  </a:ext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3.xml><?xml version="1.0" encoding="utf-8"?>
<a:theme xmlns:a="http://schemas.openxmlformats.org/drawingml/2006/main" name="Valkoine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skuskauppakamarin PowerPoint pohja_  -  Vain luku" id="{FE74224B-A39F-48C4-917C-0E859706CE45}" vid="{FE29BE1E-0061-4F85-B37C-BF82BA5D1623}"/>
    </a:ext>
  </a:extLst>
</a:theme>
</file>

<file path=ppt/theme/theme4.xml><?xml version="1.0" encoding="utf-8"?>
<a:theme xmlns:a="http://schemas.openxmlformats.org/drawingml/2006/main" name="5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lajokilaakson toimintasuunnitelma_2021" id="{7C86736E-CCEB-4C50-A257-40E8E0DF2A12}" vid="{80A786F3-39BF-476F-A2CD-2A23C5EBCFFF}"/>
    </a:ext>
  </a:extLst>
</a:theme>
</file>

<file path=ppt/theme/theme5.xml><?xml version="1.0" encoding="utf-8"?>
<a:theme xmlns:a="http://schemas.openxmlformats.org/drawingml/2006/main" name="7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6.xml><?xml version="1.0" encoding="utf-8"?>
<a:theme xmlns:a="http://schemas.openxmlformats.org/drawingml/2006/main" name="15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7.xml><?xml version="1.0" encoding="utf-8"?>
<a:theme xmlns:a="http://schemas.openxmlformats.org/drawingml/2006/main" name="11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8.xml><?xml version="1.0" encoding="utf-8"?>
<a:theme xmlns:a="http://schemas.openxmlformats.org/drawingml/2006/main" name="18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313ECB8-2323-4A04-A83A-A4F46EEB5692}" vid="{E40488AD-CEA8-4954-8A47-F69A6E8205EB}"/>
    </a:ext>
  </a:extLst>
</a:theme>
</file>

<file path=ppt/theme/theme9.xml><?xml version="1.0" encoding="utf-8"?>
<a:theme xmlns:a="http://schemas.openxmlformats.org/drawingml/2006/main" name="10_Keskuskauppakamarin pohja">
  <a:themeElements>
    <a:clrScheme name="Kauppakamari värit">
      <a:dk1>
        <a:srgbClr val="002663"/>
      </a:dk1>
      <a:lt1>
        <a:sysClr val="window" lastClr="FFFFFF"/>
      </a:lt1>
      <a:dk2>
        <a:srgbClr val="44546A"/>
      </a:dk2>
      <a:lt2>
        <a:srgbClr val="E7E6E6"/>
      </a:lt2>
      <a:accent1>
        <a:srgbClr val="A5C9E7"/>
      </a:accent1>
      <a:accent2>
        <a:srgbClr val="E8E2D5"/>
      </a:accent2>
      <a:accent3>
        <a:srgbClr val="F2B7BF"/>
      </a:accent3>
      <a:accent4>
        <a:srgbClr val="BB95EF"/>
      </a:accent4>
      <a:accent5>
        <a:srgbClr val="E66342"/>
      </a:accent5>
      <a:accent6>
        <a:srgbClr val="D1E57C"/>
      </a:accent6>
      <a:hlink>
        <a:srgbClr val="002663"/>
      </a:hlink>
      <a:folHlink>
        <a:srgbClr val="FB97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skuskauppakamarin PowerPoint pohja_2020" id="{144269B0-4301-40D7-A77D-38BF5959290D}" vid="{E8C04C7D-82C6-4DF8-ACCC-2740FC172D1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05dce5b-3fd9-4add-93e2-ac87e1158364">
      <Terms xmlns="http://schemas.microsoft.com/office/infopath/2007/PartnerControls"/>
    </lcf76f155ced4ddcb4097134ff3c332f>
    <TaxCatchAll xmlns="d5f964df-ad1d-4771-a664-bdcc2993add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9C6C76F650E9EE428D41CAA439BE29D4" ma:contentTypeVersion="14" ma:contentTypeDescription="Luo uusi asiakirja." ma:contentTypeScope="" ma:versionID="6e299a25c09846632e79b77637edd12f">
  <xsd:schema xmlns:xsd="http://www.w3.org/2001/XMLSchema" xmlns:xs="http://www.w3.org/2001/XMLSchema" xmlns:p="http://schemas.microsoft.com/office/2006/metadata/properties" xmlns:ns2="005dce5b-3fd9-4add-93e2-ac87e1158364" xmlns:ns3="d5f964df-ad1d-4771-a664-bdcc2993add3" targetNamespace="http://schemas.microsoft.com/office/2006/metadata/properties" ma:root="true" ma:fieldsID="4c47a6b5d89bcf33009e0527ccb7ec7e" ns2:_="" ns3:_="">
    <xsd:import namespace="005dce5b-3fd9-4add-93e2-ac87e1158364"/>
    <xsd:import namespace="d5f964df-ad1d-4771-a664-bdcc2993ad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dce5b-3fd9-4add-93e2-ac87e11583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3f25e0bd-434f-4748-8a06-ef2431e9f30f"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f964df-ad1d-4771-a664-bdcc2993add3"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19" nillable="true" ma:displayName="Taxonomy Catch All Column" ma:hidden="true" ma:list="{e6ec897a-e350-4238-9762-1fd6e666dc29}" ma:internalName="TaxCatchAll" ma:showField="CatchAllData" ma:web="d5f964df-ad1d-4771-a664-bdcc2993a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4EBD25-685F-4745-BA5F-7A7B511B29E6}">
  <ds:schemaRefs>
    <ds:schemaRef ds:uri="http://purl.org/dc/dcmitype/"/>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7afcfd1f-adc8-47a2-b53c-5af8a7ddcaa3"/>
    <ds:schemaRef ds:uri="http://schemas.microsoft.com/office/infopath/2007/PartnerControls"/>
    <ds:schemaRef ds:uri="4fb87332-1e5f-435d-81fa-ae95667597f0"/>
    <ds:schemaRef ds:uri="http://www.w3.org/XML/1998/namespace"/>
    <ds:schemaRef ds:uri="005dce5b-3fd9-4add-93e2-ac87e1158364"/>
    <ds:schemaRef ds:uri="d5f964df-ad1d-4771-a664-bdcc2993add3"/>
  </ds:schemaRefs>
</ds:datastoreItem>
</file>

<file path=customXml/itemProps2.xml><?xml version="1.0" encoding="utf-8"?>
<ds:datastoreItem xmlns:ds="http://schemas.openxmlformats.org/officeDocument/2006/customXml" ds:itemID="{5A99D6E6-0667-4C11-8587-C53DA7A5CDA8}">
  <ds:schemaRefs>
    <ds:schemaRef ds:uri="http://schemas.microsoft.com/sharepoint/v3/contenttype/forms"/>
  </ds:schemaRefs>
</ds:datastoreItem>
</file>

<file path=customXml/itemProps3.xml><?xml version="1.0" encoding="utf-8"?>
<ds:datastoreItem xmlns:ds="http://schemas.openxmlformats.org/officeDocument/2006/customXml" ds:itemID="{981E49B3-D735-41EB-A668-39AC967A7D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dce5b-3fd9-4add-93e2-ac87e1158364"/>
    <ds:schemaRef ds:uri="d5f964df-ad1d-4771-a664-bdcc2993a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5389</TotalTime>
  <Words>1457</Words>
  <Application>Microsoft Office PowerPoint</Application>
  <PresentationFormat>Laajakuva</PresentationFormat>
  <Paragraphs>246</Paragraphs>
  <Slides>19</Slides>
  <Notes>8</Notes>
  <HiddenSlides>0</HiddenSlides>
  <MMClips>0</MMClips>
  <ScaleCrop>false</ScaleCrop>
  <HeadingPairs>
    <vt:vector size="6" baseType="variant">
      <vt:variant>
        <vt:lpstr>Käytetyt fontit</vt:lpstr>
      </vt:variant>
      <vt:variant>
        <vt:i4>12</vt:i4>
      </vt:variant>
      <vt:variant>
        <vt:lpstr>Teema</vt:lpstr>
      </vt:variant>
      <vt:variant>
        <vt:i4>14</vt:i4>
      </vt:variant>
      <vt:variant>
        <vt:lpstr>Dian otsikot</vt:lpstr>
      </vt:variant>
      <vt:variant>
        <vt:i4>19</vt:i4>
      </vt:variant>
    </vt:vector>
  </HeadingPairs>
  <TitlesOfParts>
    <vt:vector size="45" baseType="lpstr">
      <vt:lpstr>Guardian Sans Web</vt:lpstr>
      <vt:lpstr>Myriad Pro</vt:lpstr>
      <vt:lpstr>Myriad Pro Light</vt:lpstr>
      <vt:lpstr>Publico Banner Web</vt:lpstr>
      <vt:lpstr>Publico Text Web</vt:lpstr>
      <vt:lpstr>Aptos</vt:lpstr>
      <vt:lpstr>Arial</vt:lpstr>
      <vt:lpstr>Bebas Neue</vt:lpstr>
      <vt:lpstr>Calibri</vt:lpstr>
      <vt:lpstr>Century Gothic</vt:lpstr>
      <vt:lpstr>Montserrat</vt:lpstr>
      <vt:lpstr>Wingdings</vt:lpstr>
      <vt:lpstr>1_Keskuskauppakamarin pohja</vt:lpstr>
      <vt:lpstr>3_Keskuskauppakamarin pohja</vt:lpstr>
      <vt:lpstr>Valkoinen pohja</vt:lpstr>
      <vt:lpstr>5_Keskuskauppakamarin pohja</vt:lpstr>
      <vt:lpstr>7_Keskuskauppakamarin pohja</vt:lpstr>
      <vt:lpstr>15_Keskuskauppakamarin pohja</vt:lpstr>
      <vt:lpstr>11_Keskuskauppakamarin pohja</vt:lpstr>
      <vt:lpstr>18_Keskuskauppakamarin pohja</vt:lpstr>
      <vt:lpstr>10_Keskuskauppakamarin pohja</vt:lpstr>
      <vt:lpstr>19_Keskuskauppakamarin pohja</vt:lpstr>
      <vt:lpstr>21_Keskuskauppakamarin pohja</vt:lpstr>
      <vt:lpstr>12_Keskuskauppakamarin pohja</vt:lpstr>
      <vt:lpstr>Office Theme</vt:lpstr>
      <vt:lpstr>Nordfuel</vt:lpstr>
      <vt:lpstr> Vihreän siirtymän hankkeet ja elinkeinoelämän näkymät  Pohjoisen teollisuuden investoinnit ja väylät  </vt:lpstr>
      <vt:lpstr>Euroopassa käydään sotaa</vt:lpstr>
      <vt:lpstr>PowerPoint-esitys</vt:lpstr>
      <vt:lpstr>PowerPoint-esitys</vt:lpstr>
      <vt:lpstr>PowerPoint-esitys</vt:lpstr>
      <vt:lpstr>PowerPoint-esitys</vt:lpstr>
      <vt:lpstr>Vetytalous – pohjolan uusi öljy visioita ja suunnitelmia Talouselämä 32/2024</vt:lpstr>
      <vt:lpstr>Investointien edistäminen</vt:lpstr>
      <vt:lpstr>PowerPoint-esitys</vt:lpstr>
      <vt:lpstr>Saavutettavuuden parantaminen</vt:lpstr>
      <vt:lpstr>POP-Ely-keskus; LJSluonnos syyskuu 2024 –kattava suunnitelma, ottaen huomioon elinkeinoelämän tarpeet</vt:lpstr>
      <vt:lpstr> 12 vuoden sihdillä hyvä yhteistyö ; Toimintaperiaatteena teollisuuden investointipäätökset ja niihin sidotut väyläinvestoinnit  </vt:lpstr>
      <vt:lpstr>NordFuel-biotehtaan liikennemäärät</vt:lpstr>
      <vt:lpstr>Liikennetarpeita eri toimijoiden kanssa vuodesta 2021 alkaen </vt:lpstr>
      <vt:lpstr>Kartta</vt:lpstr>
      <vt:lpstr>PowerPoint-esitys</vt:lpstr>
      <vt:lpstr>   </vt:lpstr>
      <vt:lpstr>   </vt:lpstr>
      <vt:lpstr> Investoinnit ja logistiikkaa elävät symbioosissa, sukset pidettävä samassa suunnassa!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Kauppakamarin vientijohtajabarometri</dc:title>
  <dc:creator>Tanja Arvola</dc:creator>
  <cp:lastModifiedBy>Esa Pellikainen</cp:lastModifiedBy>
  <cp:revision>305</cp:revision>
  <dcterms:created xsi:type="dcterms:W3CDTF">2020-04-28T09:40:12Z</dcterms:created>
  <dcterms:modified xsi:type="dcterms:W3CDTF">2024-10-28T06:56:58Z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0x0101009C6C76F650E9EE428D41CAA439BE29D4</vt:lpwstr>
  </property>
</Properties>
</file>